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sldIdLst>
    <p:sldId id="256" r:id="rId2"/>
    <p:sldId id="257" r:id="rId3"/>
    <p:sldId id="258" r:id="rId4"/>
    <p:sldId id="259" r:id="rId5"/>
    <p:sldId id="260" r:id="rId6"/>
    <p:sldId id="261" r:id="rId7"/>
    <p:sldId id="262" r:id="rId8"/>
    <p:sldId id="263" r:id="rId9"/>
    <p:sldId id="273" r:id="rId10"/>
    <p:sldId id="269" r:id="rId11"/>
    <p:sldId id="268" r:id="rId12"/>
    <p:sldId id="270" r:id="rId13"/>
    <p:sldId id="271" r:id="rId14"/>
    <p:sldId id="264" r:id="rId15"/>
    <p:sldId id="265" r:id="rId16"/>
    <p:sldId id="266" r:id="rId17"/>
    <p:sldId id="26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3CB87E-4591-47A1-9046-CF63F17215EF}" type="datetime2">
              <a:rPr lang="en-US" smtClean="0"/>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45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9296472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8415056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109985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3259561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329390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031529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17F0E-8070-4DFE-A821-9A699EDBAD7E}" type="datetime2">
              <a:rPr lang="en-US" smtClean="0"/>
              <a:t>Wednesday, February 10,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107723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8D34AE-C7BF-46E5-A968-01C6641F6476}" type="datetime2">
              <a:rPr lang="en-US" smtClean="0"/>
              <a:t>Wednesday, February 10,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7016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3DE70B-B772-416E-A790-995760B1742E}" type="datetime2">
              <a:rPr lang="en-US" smtClean="0"/>
              <a:t>Wednesday, February 10,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36999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60CDE-A6F1-4138-AF12-ED09E8E5FB6B}" type="datetime2">
              <a:rPr lang="en-US" smtClean="0"/>
              <a:t>Wednesday, February 10,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41502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5F8B1-DB7B-4D28-A97D-40FB2DD1EF78}" type="datetime2">
              <a:rPr lang="en-US" smtClean="0"/>
              <a:t>Wednesday, February 10, 2021</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3372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39161-23B8-4738-9069-73EBE8884FDD}" type="datetime2">
              <a:rPr lang="en-US" smtClean="0"/>
              <a:t>Wednesday, February 10, 2021</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27879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994D44-7693-499F-AC6C-11696134FE3F}" type="datetime2">
              <a:rPr lang="en-US" smtClean="0"/>
              <a:t>Wednesday, February 10, 2021</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54639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AF2AE-472C-4EF3-ABB2-24BAA9AE3CF7}" type="datetime2">
              <a:rPr lang="en-US" smtClean="0"/>
              <a:t>Wednesday, February 10, 2021</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22305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A162C-A7C1-4263-9453-1BAFF8C39559}" type="datetime2">
              <a:rPr lang="en-US" smtClean="0"/>
              <a:t>Wednesday, February 10, 2021</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94634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DF6793-3458-4587-8168-65F0C37A92D2}" type="datetime2">
              <a:rPr lang="en-US" smtClean="0"/>
              <a:t>Wednesday, February 10, 2021</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686376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8352ED3-3C46-4C9A-9738-67B2D875E7E2}" type="datetime2">
              <a:rPr lang="en-US" smtClean="0"/>
              <a:pPr/>
              <a:t>Wednesday, February 10, 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Sample Footer Text</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875654109"/>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EB01D-55C5-4AD4-9AF7-963DFB930801}"/>
              </a:ext>
            </a:extLst>
          </p:cNvPr>
          <p:cNvPicPr>
            <a:picLocks noChangeAspect="1"/>
          </p:cNvPicPr>
          <p:nvPr/>
        </p:nvPicPr>
        <p:blipFill rotWithShape="1">
          <a:blip r:embed="rId2"/>
          <a:srcRect t="12386" r="49774" b="39324"/>
          <a:stretch/>
        </p:blipFill>
        <p:spPr>
          <a:xfrm>
            <a:off x="0" y="0"/>
            <a:ext cx="12192001" cy="6846774"/>
          </a:xfrm>
          <a:prstGeom prst="rect">
            <a:avLst/>
          </a:prstGeom>
        </p:spPr>
      </p:pic>
      <p:sp>
        <p:nvSpPr>
          <p:cNvPr id="2" name="Title 1">
            <a:extLst>
              <a:ext uri="{FF2B5EF4-FFF2-40B4-BE49-F238E27FC236}">
                <a16:creationId xmlns:a16="http://schemas.microsoft.com/office/drawing/2014/main" id="{F028C248-EB52-4D6C-8BE2-124F45FE9B2F}"/>
              </a:ext>
            </a:extLst>
          </p:cNvPr>
          <p:cNvSpPr>
            <a:spLocks noGrp="1"/>
          </p:cNvSpPr>
          <p:nvPr>
            <p:ph type="ctrTitle"/>
          </p:nvPr>
        </p:nvSpPr>
        <p:spPr>
          <a:xfrm>
            <a:off x="1763074" y="470089"/>
            <a:ext cx="8665851" cy="1425383"/>
          </a:xfrm>
        </p:spPr>
        <p:txBody>
          <a:bodyPr anchor="t">
            <a:normAutofit/>
          </a:bodyPr>
          <a:lstStyle/>
          <a:p>
            <a:pPr algn="l"/>
            <a:r>
              <a:rPr lang="en-US" sz="6600" dirty="0"/>
              <a:t>The Incredible You</a:t>
            </a:r>
          </a:p>
        </p:txBody>
      </p:sp>
      <p:sp>
        <p:nvSpPr>
          <p:cNvPr id="3" name="TextBox 2">
            <a:extLst>
              <a:ext uri="{FF2B5EF4-FFF2-40B4-BE49-F238E27FC236}">
                <a16:creationId xmlns:a16="http://schemas.microsoft.com/office/drawing/2014/main" id="{6DC9D00A-3D3B-4113-A33A-696E4F580629}"/>
              </a:ext>
            </a:extLst>
          </p:cNvPr>
          <p:cNvSpPr txBox="1"/>
          <p:nvPr/>
        </p:nvSpPr>
        <p:spPr>
          <a:xfrm>
            <a:off x="327649" y="4544020"/>
            <a:ext cx="3467100" cy="923330"/>
          </a:xfrm>
          <a:prstGeom prst="rect">
            <a:avLst/>
          </a:prstGeom>
          <a:noFill/>
        </p:spPr>
        <p:txBody>
          <a:bodyPr wrap="square" rtlCol="0">
            <a:spAutoFit/>
          </a:bodyPr>
          <a:lstStyle/>
          <a:p>
            <a:r>
              <a:rPr lang="en-US" dirty="0"/>
              <a:t>Sky Gabel M.A.</a:t>
            </a:r>
          </a:p>
          <a:p>
            <a:r>
              <a:rPr lang="en-US" dirty="0"/>
              <a:t>North Dakota Vision Services</a:t>
            </a:r>
          </a:p>
          <a:p>
            <a:r>
              <a:rPr lang="en-US" dirty="0"/>
              <a:t>School for the Blind</a:t>
            </a:r>
          </a:p>
        </p:txBody>
      </p:sp>
    </p:spTree>
    <p:extLst>
      <p:ext uri="{BB962C8B-B14F-4D97-AF65-F5344CB8AC3E}">
        <p14:creationId xmlns:p14="http://schemas.microsoft.com/office/powerpoint/2010/main" val="64012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062637-164E-423A-BBC9-CD0B44B5BC11}"/>
              </a:ext>
            </a:extLst>
          </p:cNvPr>
          <p:cNvSpPr>
            <a:spLocks noGrp="1"/>
          </p:cNvSpPr>
          <p:nvPr>
            <p:ph type="title"/>
          </p:nvPr>
        </p:nvSpPr>
        <p:spPr>
          <a:xfrm>
            <a:off x="608011" y="66675"/>
            <a:ext cx="4240213" cy="1752600"/>
          </a:xfrm>
        </p:spPr>
        <p:txBody>
          <a:bodyPr>
            <a:normAutofit/>
          </a:bodyPr>
          <a:lstStyle/>
          <a:p>
            <a:r>
              <a:rPr lang="en-US" sz="3600" dirty="0"/>
              <a:t>Marla Runyan</a:t>
            </a:r>
          </a:p>
        </p:txBody>
      </p:sp>
      <p:pic>
        <p:nvPicPr>
          <p:cNvPr id="10" name="Content Placeholder 9">
            <a:extLst>
              <a:ext uri="{FF2B5EF4-FFF2-40B4-BE49-F238E27FC236}">
                <a16:creationId xmlns:a16="http://schemas.microsoft.com/office/drawing/2014/main" id="{2A287A15-22B7-4841-A540-28AF08A67042}"/>
              </a:ext>
            </a:extLst>
          </p:cNvPr>
          <p:cNvPicPr>
            <a:picLocks noGrp="1" noChangeAspect="1"/>
          </p:cNvPicPr>
          <p:nvPr>
            <p:ph idx="1"/>
          </p:nvPr>
        </p:nvPicPr>
        <p:blipFill>
          <a:blip r:embed="rId2"/>
          <a:stretch>
            <a:fillRect/>
          </a:stretch>
        </p:blipFill>
        <p:spPr>
          <a:xfrm>
            <a:off x="6096000" y="942975"/>
            <a:ext cx="4875244" cy="5308600"/>
          </a:xfrm>
          <a:prstGeom prst="rect">
            <a:avLst/>
          </a:prstGeom>
        </p:spPr>
      </p:pic>
      <p:sp>
        <p:nvSpPr>
          <p:cNvPr id="9" name="Text Placeholder 8">
            <a:extLst>
              <a:ext uri="{FF2B5EF4-FFF2-40B4-BE49-F238E27FC236}">
                <a16:creationId xmlns:a16="http://schemas.microsoft.com/office/drawing/2014/main" id="{40BBCCC2-8857-4A38-8E62-8E46FE02C5C3}"/>
              </a:ext>
            </a:extLst>
          </p:cNvPr>
          <p:cNvSpPr>
            <a:spLocks noGrp="1"/>
          </p:cNvSpPr>
          <p:nvPr>
            <p:ph type="body" sz="half" idx="2"/>
          </p:nvPr>
        </p:nvSpPr>
        <p:spPr>
          <a:xfrm>
            <a:off x="608011" y="2228850"/>
            <a:ext cx="4482149" cy="3738849"/>
          </a:xfrm>
        </p:spPr>
        <p:txBody>
          <a:bodyPr/>
          <a:lstStyle/>
          <a:p>
            <a:pPr marL="285750" indent="-285750">
              <a:buFont typeface="Wingdings" panose="05000000000000000000" pitchFamily="2" charset="2"/>
              <a:buChar char="Ø"/>
            </a:pPr>
            <a:r>
              <a:rPr lang="en-US" sz="1800" dirty="0">
                <a:solidFill>
                  <a:schemeClr val="bg1"/>
                </a:solidFill>
              </a:rPr>
              <a:t>She was the first legally blind American track &amp; field athlete to qualify and compete for the United States Olympic Team. She is a three-time national champion in the women’s 5,000 meters and a 5-time Paralympic Gold Medalist.</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55217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DEF860-482D-41E2-B2F8-696F0873AC33}"/>
              </a:ext>
            </a:extLst>
          </p:cNvPr>
          <p:cNvSpPr>
            <a:spLocks noGrp="1"/>
          </p:cNvSpPr>
          <p:nvPr>
            <p:ph type="body" idx="1"/>
          </p:nvPr>
        </p:nvSpPr>
        <p:spPr>
          <a:xfrm>
            <a:off x="732155" y="701040"/>
            <a:ext cx="5486400" cy="1804035"/>
          </a:xfrm>
        </p:spPr>
        <p:txBody>
          <a:bodyPr>
            <a:normAutofit fontScale="62500" lnSpcReduction="20000"/>
          </a:bodyPr>
          <a:lstStyle/>
          <a:p>
            <a:r>
              <a:rPr lang="en-US" sz="3800" b="1" dirty="0"/>
              <a:t>Harriet Tubman </a:t>
            </a:r>
            <a:r>
              <a:rPr lang="en-US" sz="3800" dirty="0"/>
              <a:t>had impaired vision due to her overseer hitting her with a rock, she went on to create the Underground Railroad to help other slaves</a:t>
            </a:r>
          </a:p>
          <a:p>
            <a:endParaRPr lang="en-US" dirty="0"/>
          </a:p>
        </p:txBody>
      </p:sp>
      <p:pic>
        <p:nvPicPr>
          <p:cNvPr id="9" name="Content Placeholder 8">
            <a:extLst>
              <a:ext uri="{FF2B5EF4-FFF2-40B4-BE49-F238E27FC236}">
                <a16:creationId xmlns:a16="http://schemas.microsoft.com/office/drawing/2014/main" id="{B31FBBC5-42B3-4194-9E2E-BB2123F9B5CA}"/>
              </a:ext>
            </a:extLst>
          </p:cNvPr>
          <p:cNvPicPr>
            <a:picLocks noGrp="1" noChangeAspect="1"/>
          </p:cNvPicPr>
          <p:nvPr>
            <p:ph sz="half" idx="2"/>
          </p:nvPr>
        </p:nvPicPr>
        <p:blipFill rotWithShape="1">
          <a:blip r:embed="rId2"/>
          <a:stretch/>
        </p:blipFill>
        <p:spPr>
          <a:xfrm>
            <a:off x="732155" y="2777331"/>
            <a:ext cx="4543535" cy="3030538"/>
          </a:xfrm>
          <a:prstGeom prst="rect">
            <a:avLst/>
          </a:prstGeom>
        </p:spPr>
      </p:pic>
      <p:sp>
        <p:nvSpPr>
          <p:cNvPr id="7" name="Text Placeholder 6">
            <a:extLst>
              <a:ext uri="{FF2B5EF4-FFF2-40B4-BE49-F238E27FC236}">
                <a16:creationId xmlns:a16="http://schemas.microsoft.com/office/drawing/2014/main" id="{FC746FA8-73EE-4B2D-A273-79E9C404A9F7}"/>
              </a:ext>
            </a:extLst>
          </p:cNvPr>
          <p:cNvSpPr>
            <a:spLocks noGrp="1"/>
          </p:cNvSpPr>
          <p:nvPr>
            <p:ph type="body" sz="quarter" idx="3"/>
          </p:nvPr>
        </p:nvSpPr>
        <p:spPr>
          <a:xfrm>
            <a:off x="6762909" y="730251"/>
            <a:ext cx="4846320" cy="1895475"/>
          </a:xfrm>
        </p:spPr>
        <p:txBody>
          <a:bodyPr>
            <a:normAutofit fontScale="62500" lnSpcReduction="20000"/>
          </a:bodyPr>
          <a:lstStyle/>
          <a:p>
            <a:r>
              <a:rPr lang="en-US" sz="3600" b="1" dirty="0"/>
              <a:t>Helen Keller </a:t>
            </a:r>
            <a:r>
              <a:rPr lang="en-US" sz="3600" dirty="0"/>
              <a:t>worked tirelessly for the rights of people who are blind to have full access to education, employment, and the rights and responsibilities of citizenship</a:t>
            </a:r>
          </a:p>
          <a:p>
            <a:endParaRPr lang="en-US" dirty="0"/>
          </a:p>
        </p:txBody>
      </p:sp>
      <p:pic>
        <p:nvPicPr>
          <p:cNvPr id="10" name="Content Placeholder 9">
            <a:extLst>
              <a:ext uri="{FF2B5EF4-FFF2-40B4-BE49-F238E27FC236}">
                <a16:creationId xmlns:a16="http://schemas.microsoft.com/office/drawing/2014/main" id="{20CDCBC7-F64C-47E1-B7CC-DE78C808DCA4}"/>
              </a:ext>
            </a:extLst>
          </p:cNvPr>
          <p:cNvPicPr>
            <a:picLocks noGrp="1" noChangeAspect="1"/>
          </p:cNvPicPr>
          <p:nvPr>
            <p:ph sz="quarter" idx="4"/>
          </p:nvPr>
        </p:nvPicPr>
        <p:blipFill>
          <a:blip r:embed="rId3"/>
          <a:stretch>
            <a:fillRect/>
          </a:stretch>
        </p:blipFill>
        <p:spPr>
          <a:xfrm>
            <a:off x="8348125" y="2871788"/>
            <a:ext cx="2361688" cy="3030537"/>
          </a:xfrm>
          <a:prstGeom prst="rect">
            <a:avLst/>
          </a:prstGeom>
        </p:spPr>
      </p:pic>
    </p:spTree>
    <p:extLst>
      <p:ext uri="{BB962C8B-B14F-4D97-AF65-F5344CB8AC3E}">
        <p14:creationId xmlns:p14="http://schemas.microsoft.com/office/powerpoint/2010/main" val="240547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5813557-18D8-4D17-ADB2-85FF50F7997D}"/>
              </a:ext>
            </a:extLst>
          </p:cNvPr>
          <p:cNvSpPr>
            <a:spLocks noGrp="1"/>
          </p:cNvSpPr>
          <p:nvPr>
            <p:ph type="body" idx="1"/>
          </p:nvPr>
        </p:nvSpPr>
        <p:spPr>
          <a:xfrm>
            <a:off x="877825" y="790575"/>
            <a:ext cx="4992688" cy="1290003"/>
          </a:xfrm>
        </p:spPr>
        <p:txBody>
          <a:bodyPr>
            <a:normAutofit fontScale="85000" lnSpcReduction="10000"/>
          </a:bodyPr>
          <a:lstStyle/>
          <a:p>
            <a:r>
              <a:rPr lang="en-US" sz="3200" b="1" dirty="0"/>
              <a:t>Ray Charles </a:t>
            </a:r>
            <a:r>
              <a:rPr lang="en-US" sz="3200" dirty="0"/>
              <a:t>was an amazing musician who was also known as “the genius.” </a:t>
            </a:r>
          </a:p>
          <a:p>
            <a:endParaRPr lang="en-US" sz="400" dirty="0"/>
          </a:p>
        </p:txBody>
      </p:sp>
      <p:pic>
        <p:nvPicPr>
          <p:cNvPr id="13" name="Content Placeholder 12">
            <a:extLst>
              <a:ext uri="{FF2B5EF4-FFF2-40B4-BE49-F238E27FC236}">
                <a16:creationId xmlns:a16="http://schemas.microsoft.com/office/drawing/2014/main" id="{3F08DFA6-29B3-4704-A597-2C4D67C8530F}"/>
              </a:ext>
            </a:extLst>
          </p:cNvPr>
          <p:cNvPicPr>
            <a:picLocks noGrp="1" noChangeAspect="1"/>
          </p:cNvPicPr>
          <p:nvPr>
            <p:ph sz="half" idx="2"/>
          </p:nvPr>
        </p:nvPicPr>
        <p:blipFill>
          <a:blip r:embed="rId2"/>
          <a:stretch>
            <a:fillRect/>
          </a:stretch>
        </p:blipFill>
        <p:spPr>
          <a:xfrm>
            <a:off x="1275857" y="2385378"/>
            <a:ext cx="3527425" cy="3527425"/>
          </a:xfrm>
          <a:prstGeom prst="rect">
            <a:avLst/>
          </a:prstGeom>
        </p:spPr>
      </p:pic>
      <p:sp>
        <p:nvSpPr>
          <p:cNvPr id="11" name="Text Placeholder 10">
            <a:extLst>
              <a:ext uri="{FF2B5EF4-FFF2-40B4-BE49-F238E27FC236}">
                <a16:creationId xmlns:a16="http://schemas.microsoft.com/office/drawing/2014/main" id="{AAAAEBE1-DA11-4092-A502-FE4EB853504F}"/>
              </a:ext>
            </a:extLst>
          </p:cNvPr>
          <p:cNvSpPr>
            <a:spLocks noGrp="1"/>
          </p:cNvSpPr>
          <p:nvPr>
            <p:ph type="body" sz="quarter" idx="3"/>
          </p:nvPr>
        </p:nvSpPr>
        <p:spPr>
          <a:xfrm>
            <a:off x="6996481" y="971550"/>
            <a:ext cx="4993335" cy="1413828"/>
          </a:xfrm>
        </p:spPr>
        <p:txBody>
          <a:bodyPr>
            <a:normAutofit fontScale="85000" lnSpcReduction="10000"/>
          </a:bodyPr>
          <a:lstStyle/>
          <a:p>
            <a:r>
              <a:rPr lang="en-US" sz="3300" b="1" dirty="0"/>
              <a:t>Stevie Wonder </a:t>
            </a:r>
            <a:r>
              <a:rPr lang="en-US" sz="3300" dirty="0"/>
              <a:t>is famous for his hit songs including “Signed, Sealed, Delivered”</a:t>
            </a:r>
          </a:p>
          <a:p>
            <a:endParaRPr lang="en-US" dirty="0"/>
          </a:p>
        </p:txBody>
      </p:sp>
      <p:pic>
        <p:nvPicPr>
          <p:cNvPr id="14" name="Content Placeholder 13">
            <a:extLst>
              <a:ext uri="{FF2B5EF4-FFF2-40B4-BE49-F238E27FC236}">
                <a16:creationId xmlns:a16="http://schemas.microsoft.com/office/drawing/2014/main" id="{C289010A-33AD-477F-BEDD-A6CD0829128D}"/>
              </a:ext>
            </a:extLst>
          </p:cNvPr>
          <p:cNvPicPr>
            <a:picLocks noGrp="1" noChangeAspect="1"/>
          </p:cNvPicPr>
          <p:nvPr>
            <p:ph sz="quarter" idx="4"/>
          </p:nvPr>
        </p:nvPicPr>
        <p:blipFill>
          <a:blip r:embed="rId3"/>
          <a:stretch>
            <a:fillRect/>
          </a:stretch>
        </p:blipFill>
        <p:spPr>
          <a:xfrm>
            <a:off x="6996481" y="2709863"/>
            <a:ext cx="4392082" cy="3030537"/>
          </a:xfrm>
          <a:prstGeom prst="rect">
            <a:avLst/>
          </a:prstGeom>
        </p:spPr>
      </p:pic>
    </p:spTree>
    <p:extLst>
      <p:ext uri="{BB962C8B-B14F-4D97-AF65-F5344CB8AC3E}">
        <p14:creationId xmlns:p14="http://schemas.microsoft.com/office/powerpoint/2010/main" val="262147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083360-4846-4EC0-A8D1-5B443E890C9F}"/>
              </a:ext>
            </a:extLst>
          </p:cNvPr>
          <p:cNvSpPr>
            <a:spLocks noGrp="1"/>
          </p:cNvSpPr>
          <p:nvPr>
            <p:ph type="title"/>
          </p:nvPr>
        </p:nvSpPr>
        <p:spPr>
          <a:xfrm>
            <a:off x="540997" y="678921"/>
            <a:ext cx="8534400" cy="1507067"/>
          </a:xfrm>
        </p:spPr>
        <p:txBody>
          <a:bodyPr/>
          <a:lstStyle/>
          <a:p>
            <a:r>
              <a:rPr lang="en-US" dirty="0"/>
              <a:t>David Paterson</a:t>
            </a:r>
          </a:p>
        </p:txBody>
      </p:sp>
      <p:sp>
        <p:nvSpPr>
          <p:cNvPr id="10" name="Content Placeholder 9">
            <a:extLst>
              <a:ext uri="{FF2B5EF4-FFF2-40B4-BE49-F238E27FC236}">
                <a16:creationId xmlns:a16="http://schemas.microsoft.com/office/drawing/2014/main" id="{BB3C0D92-DAFD-449E-95E1-D1686304F8CB}"/>
              </a:ext>
            </a:extLst>
          </p:cNvPr>
          <p:cNvSpPr>
            <a:spLocks noGrp="1"/>
          </p:cNvSpPr>
          <p:nvPr>
            <p:ph sz="half" idx="1"/>
          </p:nvPr>
        </p:nvSpPr>
        <p:spPr>
          <a:xfrm>
            <a:off x="465137" y="2457919"/>
            <a:ext cx="4841240" cy="2275982"/>
          </a:xfrm>
        </p:spPr>
        <p:txBody>
          <a:bodyPr/>
          <a:lstStyle/>
          <a:p>
            <a:r>
              <a:rPr lang="en-US" sz="2400" dirty="0">
                <a:solidFill>
                  <a:schemeClr val="bg1"/>
                </a:solidFill>
              </a:rPr>
              <a:t>New York Governor David Paterson got an ear infection at age 3 that left him legally blind but now helps pass important laws for New York</a:t>
            </a:r>
          </a:p>
          <a:p>
            <a:endParaRPr lang="en-US" dirty="0"/>
          </a:p>
        </p:txBody>
      </p:sp>
      <p:pic>
        <p:nvPicPr>
          <p:cNvPr id="13" name="Content Placeholder 12">
            <a:extLst>
              <a:ext uri="{FF2B5EF4-FFF2-40B4-BE49-F238E27FC236}">
                <a16:creationId xmlns:a16="http://schemas.microsoft.com/office/drawing/2014/main" id="{8C3CAA90-9148-433B-90EA-6DE73A7EBE03}"/>
              </a:ext>
            </a:extLst>
          </p:cNvPr>
          <p:cNvPicPr>
            <a:picLocks noGrp="1" noChangeAspect="1"/>
          </p:cNvPicPr>
          <p:nvPr>
            <p:ph sz="half" idx="2"/>
          </p:nvPr>
        </p:nvPicPr>
        <p:blipFill>
          <a:blip r:embed="rId2"/>
          <a:stretch>
            <a:fillRect/>
          </a:stretch>
        </p:blipFill>
        <p:spPr>
          <a:xfrm>
            <a:off x="5808663" y="874217"/>
            <a:ext cx="4933950" cy="3237904"/>
          </a:xfrm>
          <a:prstGeom prst="rect">
            <a:avLst/>
          </a:prstGeom>
        </p:spPr>
      </p:pic>
    </p:spTree>
    <p:extLst>
      <p:ext uri="{BB962C8B-B14F-4D97-AF65-F5344CB8AC3E}">
        <p14:creationId xmlns:p14="http://schemas.microsoft.com/office/powerpoint/2010/main" val="366864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7BEC-C22D-47C2-97FC-4F53E934DE3F}"/>
              </a:ext>
            </a:extLst>
          </p:cNvPr>
          <p:cNvSpPr>
            <a:spLocks noGrp="1"/>
          </p:cNvSpPr>
          <p:nvPr>
            <p:ph type="title"/>
          </p:nvPr>
        </p:nvSpPr>
        <p:spPr/>
        <p:txBody>
          <a:bodyPr/>
          <a:lstStyle/>
          <a:p>
            <a:r>
              <a:rPr lang="en-US" dirty="0"/>
              <a:t>Think “I can,” not “I can’t”</a:t>
            </a:r>
          </a:p>
        </p:txBody>
      </p:sp>
      <p:sp>
        <p:nvSpPr>
          <p:cNvPr id="3" name="Content Placeholder 2">
            <a:extLst>
              <a:ext uri="{FF2B5EF4-FFF2-40B4-BE49-F238E27FC236}">
                <a16:creationId xmlns:a16="http://schemas.microsoft.com/office/drawing/2014/main" id="{A9914A9F-21C2-409A-A8F2-CC91E2DBBD6D}"/>
              </a:ext>
            </a:extLst>
          </p:cNvPr>
          <p:cNvSpPr>
            <a:spLocks noGrp="1"/>
          </p:cNvSpPr>
          <p:nvPr>
            <p:ph idx="1"/>
          </p:nvPr>
        </p:nvSpPr>
        <p:spPr>
          <a:xfrm>
            <a:off x="7904480" y="1690687"/>
            <a:ext cx="4044696" cy="4206383"/>
          </a:xfrm>
        </p:spPr>
        <p:txBody>
          <a:bodyPr>
            <a:normAutofit fontScale="92500" lnSpcReduction="10000"/>
          </a:bodyPr>
          <a:lstStyle/>
          <a:p>
            <a:r>
              <a:rPr lang="en-US" dirty="0">
                <a:solidFill>
                  <a:schemeClr val="bg1"/>
                </a:solidFill>
              </a:rPr>
              <a:t>Sometimes we doubt ourselves and that’s ok</a:t>
            </a:r>
          </a:p>
          <a:p>
            <a:r>
              <a:rPr lang="en-US" dirty="0">
                <a:solidFill>
                  <a:schemeClr val="bg1"/>
                </a:solidFill>
              </a:rPr>
              <a:t>But remember to speak to yourself like you would a friend.</a:t>
            </a:r>
          </a:p>
          <a:p>
            <a:r>
              <a:rPr lang="en-US" dirty="0">
                <a:solidFill>
                  <a:schemeClr val="bg1"/>
                </a:solidFill>
              </a:rPr>
              <a:t>Would you tell a friend they are bad, or stupid, or that they can’t do something that is important to them?</a:t>
            </a:r>
          </a:p>
          <a:p>
            <a:r>
              <a:rPr lang="en-US" dirty="0">
                <a:solidFill>
                  <a:schemeClr val="bg1"/>
                </a:solidFill>
              </a:rPr>
              <a:t>Think of ways that you can do things, ways you will do things, and ways that you have done things that you never thought you could do.</a:t>
            </a:r>
          </a:p>
        </p:txBody>
      </p:sp>
      <p:pic>
        <p:nvPicPr>
          <p:cNvPr id="4" name="Picture 3">
            <a:extLst>
              <a:ext uri="{FF2B5EF4-FFF2-40B4-BE49-F238E27FC236}">
                <a16:creationId xmlns:a16="http://schemas.microsoft.com/office/drawing/2014/main" id="{7DD86920-59C7-46D7-87B8-F046375C1822}"/>
              </a:ext>
            </a:extLst>
          </p:cNvPr>
          <p:cNvPicPr>
            <a:picLocks noChangeAspect="1"/>
          </p:cNvPicPr>
          <p:nvPr/>
        </p:nvPicPr>
        <p:blipFill>
          <a:blip r:embed="rId2"/>
          <a:stretch>
            <a:fillRect/>
          </a:stretch>
        </p:blipFill>
        <p:spPr>
          <a:xfrm>
            <a:off x="684212" y="376238"/>
            <a:ext cx="6531651" cy="4206383"/>
          </a:xfrm>
          <a:prstGeom prst="rect">
            <a:avLst/>
          </a:prstGeom>
        </p:spPr>
      </p:pic>
    </p:spTree>
    <p:extLst>
      <p:ext uri="{BB962C8B-B14F-4D97-AF65-F5344CB8AC3E}">
        <p14:creationId xmlns:p14="http://schemas.microsoft.com/office/powerpoint/2010/main" val="894681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1CCE-0EBE-47BC-942B-5C0F26696D9F}"/>
              </a:ext>
            </a:extLst>
          </p:cNvPr>
          <p:cNvSpPr>
            <a:spLocks noGrp="1"/>
          </p:cNvSpPr>
          <p:nvPr>
            <p:ph type="title"/>
          </p:nvPr>
        </p:nvSpPr>
        <p:spPr>
          <a:xfrm>
            <a:off x="684212" y="182032"/>
            <a:ext cx="8534400" cy="1507067"/>
          </a:xfrm>
        </p:spPr>
        <p:txBody>
          <a:bodyPr/>
          <a:lstStyle/>
          <a:p>
            <a:r>
              <a:rPr lang="en-US" dirty="0"/>
              <a:t>Great minds make mistakes</a:t>
            </a:r>
          </a:p>
        </p:txBody>
      </p:sp>
      <p:sp>
        <p:nvSpPr>
          <p:cNvPr id="3" name="Content Placeholder 2">
            <a:extLst>
              <a:ext uri="{FF2B5EF4-FFF2-40B4-BE49-F238E27FC236}">
                <a16:creationId xmlns:a16="http://schemas.microsoft.com/office/drawing/2014/main" id="{70F68C53-7715-483F-9CBD-ECB832F1601A}"/>
              </a:ext>
            </a:extLst>
          </p:cNvPr>
          <p:cNvSpPr>
            <a:spLocks noGrp="1"/>
          </p:cNvSpPr>
          <p:nvPr>
            <p:ph idx="1"/>
          </p:nvPr>
        </p:nvSpPr>
        <p:spPr/>
        <p:txBody>
          <a:bodyPr/>
          <a:lstStyle/>
          <a:p>
            <a:r>
              <a:rPr lang="en-US" dirty="0">
                <a:solidFill>
                  <a:schemeClr val="bg1"/>
                </a:solidFill>
              </a:rPr>
              <a:t>Thomas Edison, a famous inventor, once said “I have not failed. I've just found 10,000 ways that won't work.”</a:t>
            </a:r>
          </a:p>
          <a:p>
            <a:r>
              <a:rPr lang="en-US" dirty="0">
                <a:solidFill>
                  <a:schemeClr val="bg1"/>
                </a:solidFill>
              </a:rPr>
              <a:t>Had Mr. Edison given up after 1, 10, or 100 tries, we would not have many of the great technological luxuries we have now, like lights and movies!</a:t>
            </a:r>
          </a:p>
          <a:p>
            <a:endParaRPr lang="en-US" dirty="0"/>
          </a:p>
        </p:txBody>
      </p:sp>
      <p:pic>
        <p:nvPicPr>
          <p:cNvPr id="4" name="Picture 3">
            <a:extLst>
              <a:ext uri="{FF2B5EF4-FFF2-40B4-BE49-F238E27FC236}">
                <a16:creationId xmlns:a16="http://schemas.microsoft.com/office/drawing/2014/main" id="{7237A465-AFD1-4B81-9CF9-CE73AA9AF0A2}"/>
              </a:ext>
            </a:extLst>
          </p:cNvPr>
          <p:cNvPicPr>
            <a:picLocks noChangeAspect="1"/>
          </p:cNvPicPr>
          <p:nvPr/>
        </p:nvPicPr>
        <p:blipFill>
          <a:blip r:embed="rId2"/>
          <a:stretch>
            <a:fillRect/>
          </a:stretch>
        </p:blipFill>
        <p:spPr>
          <a:xfrm>
            <a:off x="1821180" y="3429000"/>
            <a:ext cx="8549640" cy="3206115"/>
          </a:xfrm>
          <a:prstGeom prst="rect">
            <a:avLst/>
          </a:prstGeom>
        </p:spPr>
      </p:pic>
    </p:spTree>
    <p:extLst>
      <p:ext uri="{BB962C8B-B14F-4D97-AF65-F5344CB8AC3E}">
        <p14:creationId xmlns:p14="http://schemas.microsoft.com/office/powerpoint/2010/main" val="1317012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3F24-30B5-459E-898A-EADD766E48C4}"/>
              </a:ext>
            </a:extLst>
          </p:cNvPr>
          <p:cNvSpPr>
            <a:spLocks noGrp="1"/>
          </p:cNvSpPr>
          <p:nvPr>
            <p:ph type="title"/>
          </p:nvPr>
        </p:nvSpPr>
        <p:spPr>
          <a:xfrm>
            <a:off x="579121" y="524932"/>
            <a:ext cx="8534400" cy="1507067"/>
          </a:xfrm>
        </p:spPr>
        <p:txBody>
          <a:bodyPr/>
          <a:lstStyle/>
          <a:p>
            <a:r>
              <a:rPr lang="en-US" dirty="0"/>
              <a:t>Believe in yourself</a:t>
            </a:r>
          </a:p>
        </p:txBody>
      </p:sp>
      <p:sp>
        <p:nvSpPr>
          <p:cNvPr id="3" name="Content Placeholder 2">
            <a:extLst>
              <a:ext uri="{FF2B5EF4-FFF2-40B4-BE49-F238E27FC236}">
                <a16:creationId xmlns:a16="http://schemas.microsoft.com/office/drawing/2014/main" id="{3B60A933-2CB6-4D07-9273-FDFED7DD4B9D}"/>
              </a:ext>
            </a:extLst>
          </p:cNvPr>
          <p:cNvSpPr>
            <a:spLocks noGrp="1"/>
          </p:cNvSpPr>
          <p:nvPr>
            <p:ph idx="1"/>
          </p:nvPr>
        </p:nvSpPr>
        <p:spPr>
          <a:xfrm>
            <a:off x="891540" y="1799629"/>
            <a:ext cx="4750815" cy="4206383"/>
          </a:xfrm>
        </p:spPr>
        <p:txBody>
          <a:bodyPr/>
          <a:lstStyle/>
          <a:p>
            <a:r>
              <a:rPr lang="en-US" dirty="0">
                <a:solidFill>
                  <a:schemeClr val="bg1"/>
                </a:solidFill>
              </a:rPr>
              <a:t>If you make a really hard effort you can do almost anything. (Maybe not fly without help from technology) but most everything. </a:t>
            </a:r>
          </a:p>
          <a:p>
            <a:r>
              <a:rPr lang="en-US" dirty="0">
                <a:solidFill>
                  <a:schemeClr val="bg1"/>
                </a:solidFill>
              </a:rPr>
              <a:t>Keep trying and never underestimate what you are capable of</a:t>
            </a:r>
          </a:p>
        </p:txBody>
      </p:sp>
      <p:pic>
        <p:nvPicPr>
          <p:cNvPr id="4" name="Picture 3">
            <a:extLst>
              <a:ext uri="{FF2B5EF4-FFF2-40B4-BE49-F238E27FC236}">
                <a16:creationId xmlns:a16="http://schemas.microsoft.com/office/drawing/2014/main" id="{0BB043E8-5CE1-4ABE-B722-ACD452F4E3B9}"/>
              </a:ext>
            </a:extLst>
          </p:cNvPr>
          <p:cNvPicPr>
            <a:picLocks noChangeAspect="1"/>
          </p:cNvPicPr>
          <p:nvPr/>
        </p:nvPicPr>
        <p:blipFill>
          <a:blip r:embed="rId2"/>
          <a:stretch>
            <a:fillRect/>
          </a:stretch>
        </p:blipFill>
        <p:spPr>
          <a:xfrm>
            <a:off x="7345680" y="1027906"/>
            <a:ext cx="3954780" cy="4745736"/>
          </a:xfrm>
          <a:prstGeom prst="rect">
            <a:avLst/>
          </a:prstGeom>
        </p:spPr>
      </p:pic>
    </p:spTree>
    <p:extLst>
      <p:ext uri="{BB962C8B-B14F-4D97-AF65-F5344CB8AC3E}">
        <p14:creationId xmlns:p14="http://schemas.microsoft.com/office/powerpoint/2010/main" val="2235995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A71B-4516-4BAF-A030-1F1F3C827720}"/>
              </a:ext>
            </a:extLst>
          </p:cNvPr>
          <p:cNvSpPr>
            <a:spLocks noGrp="1"/>
          </p:cNvSpPr>
          <p:nvPr>
            <p:ph type="title"/>
          </p:nvPr>
        </p:nvSpPr>
        <p:spPr>
          <a:xfrm>
            <a:off x="646112" y="365125"/>
            <a:ext cx="8534400" cy="1507067"/>
          </a:xfrm>
        </p:spPr>
        <p:txBody>
          <a:bodyPr/>
          <a:lstStyle/>
          <a:p>
            <a:r>
              <a:rPr lang="en-US" dirty="0"/>
              <a:t>You are unique</a:t>
            </a:r>
          </a:p>
        </p:txBody>
      </p:sp>
      <p:sp>
        <p:nvSpPr>
          <p:cNvPr id="3" name="Content Placeholder 2">
            <a:extLst>
              <a:ext uri="{FF2B5EF4-FFF2-40B4-BE49-F238E27FC236}">
                <a16:creationId xmlns:a16="http://schemas.microsoft.com/office/drawing/2014/main" id="{8C08DAEB-EEC1-4057-86EF-CB02F71BA75A}"/>
              </a:ext>
            </a:extLst>
          </p:cNvPr>
          <p:cNvSpPr>
            <a:spLocks noGrp="1"/>
          </p:cNvSpPr>
          <p:nvPr>
            <p:ph idx="1"/>
          </p:nvPr>
        </p:nvSpPr>
        <p:spPr>
          <a:xfrm>
            <a:off x="163450" y="1701801"/>
            <a:ext cx="7342250" cy="3944406"/>
          </a:xfrm>
        </p:spPr>
        <p:txBody>
          <a:bodyPr>
            <a:normAutofit/>
          </a:bodyPr>
          <a:lstStyle/>
          <a:p>
            <a:r>
              <a:rPr lang="en-US" dirty="0">
                <a:solidFill>
                  <a:schemeClr val="bg1"/>
                </a:solidFill>
              </a:rPr>
              <a:t>Being yourself is something that everyone wants to be able to do</a:t>
            </a:r>
          </a:p>
          <a:p>
            <a:r>
              <a:rPr lang="en-US" dirty="0">
                <a:solidFill>
                  <a:schemeClr val="bg1"/>
                </a:solidFill>
              </a:rPr>
              <a:t>Even adults have a hard time being themselves</a:t>
            </a:r>
          </a:p>
          <a:p>
            <a:r>
              <a:rPr lang="en-US" dirty="0">
                <a:solidFill>
                  <a:schemeClr val="bg1"/>
                </a:solidFill>
              </a:rPr>
              <a:t>But having the courage to stay true to yourself makes the world a fun, interesting, and amazing place to live </a:t>
            </a:r>
          </a:p>
          <a:p>
            <a:r>
              <a:rPr lang="en-US" dirty="0">
                <a:solidFill>
                  <a:schemeClr val="bg1"/>
                </a:solidFill>
              </a:rPr>
              <a:t>So, dream big, dream often, and remember to be unapologetically you</a:t>
            </a:r>
            <a:endParaRPr lang="en-US" dirty="0"/>
          </a:p>
          <a:p>
            <a:endParaRPr lang="en-US" dirty="0"/>
          </a:p>
        </p:txBody>
      </p:sp>
      <p:pic>
        <p:nvPicPr>
          <p:cNvPr id="5" name="Picture 4">
            <a:extLst>
              <a:ext uri="{FF2B5EF4-FFF2-40B4-BE49-F238E27FC236}">
                <a16:creationId xmlns:a16="http://schemas.microsoft.com/office/drawing/2014/main" id="{97593161-1C60-48BE-A2C8-E542BB1DE07F}"/>
              </a:ext>
            </a:extLst>
          </p:cNvPr>
          <p:cNvPicPr>
            <a:picLocks noChangeAspect="1"/>
          </p:cNvPicPr>
          <p:nvPr/>
        </p:nvPicPr>
        <p:blipFill>
          <a:blip r:embed="rId2"/>
          <a:stretch>
            <a:fillRect/>
          </a:stretch>
        </p:blipFill>
        <p:spPr>
          <a:xfrm>
            <a:off x="7677744" y="1382184"/>
            <a:ext cx="4093631" cy="4093631"/>
          </a:xfrm>
          <a:prstGeom prst="rect">
            <a:avLst/>
          </a:prstGeom>
        </p:spPr>
      </p:pic>
    </p:spTree>
    <p:extLst>
      <p:ext uri="{BB962C8B-B14F-4D97-AF65-F5344CB8AC3E}">
        <p14:creationId xmlns:p14="http://schemas.microsoft.com/office/powerpoint/2010/main" val="341406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52B9-3823-426B-AA86-FE25D9F5D3C2}"/>
              </a:ext>
            </a:extLst>
          </p:cNvPr>
          <p:cNvSpPr>
            <a:spLocks noGrp="1"/>
          </p:cNvSpPr>
          <p:nvPr>
            <p:ph type="title"/>
          </p:nvPr>
        </p:nvSpPr>
        <p:spPr>
          <a:xfrm>
            <a:off x="209550" y="309636"/>
            <a:ext cx="8534400" cy="1507067"/>
          </a:xfrm>
        </p:spPr>
        <p:txBody>
          <a:bodyPr/>
          <a:lstStyle/>
          <a:p>
            <a:r>
              <a:rPr lang="en-US" dirty="0"/>
              <a:t>The possibilities are endless</a:t>
            </a:r>
          </a:p>
        </p:txBody>
      </p:sp>
      <p:sp>
        <p:nvSpPr>
          <p:cNvPr id="3" name="Content Placeholder 2">
            <a:extLst>
              <a:ext uri="{FF2B5EF4-FFF2-40B4-BE49-F238E27FC236}">
                <a16:creationId xmlns:a16="http://schemas.microsoft.com/office/drawing/2014/main" id="{18F8A3ED-DCFF-46C3-A051-5989034AB953}"/>
              </a:ext>
            </a:extLst>
          </p:cNvPr>
          <p:cNvSpPr>
            <a:spLocks noGrp="1"/>
          </p:cNvSpPr>
          <p:nvPr>
            <p:ph idx="1"/>
          </p:nvPr>
        </p:nvSpPr>
        <p:spPr>
          <a:xfrm>
            <a:off x="420626" y="1825625"/>
            <a:ext cx="5913500" cy="4206383"/>
          </a:xfrm>
        </p:spPr>
        <p:txBody>
          <a:bodyPr>
            <a:normAutofit/>
          </a:bodyPr>
          <a:lstStyle/>
          <a:p>
            <a:r>
              <a:rPr lang="en-US" dirty="0">
                <a:solidFill>
                  <a:schemeClr val="bg1"/>
                </a:solidFill>
              </a:rPr>
              <a:t>Life is an adventure</a:t>
            </a:r>
          </a:p>
          <a:p>
            <a:r>
              <a:rPr lang="en-US" dirty="0">
                <a:solidFill>
                  <a:schemeClr val="bg1"/>
                </a:solidFill>
              </a:rPr>
              <a:t>There are so many things to try</a:t>
            </a:r>
          </a:p>
          <a:p>
            <a:r>
              <a:rPr lang="en-US" dirty="0">
                <a:solidFill>
                  <a:schemeClr val="bg1"/>
                </a:solidFill>
              </a:rPr>
              <a:t>Being scared of new things is normal, but trying new things makes us braver, smarter, and well-rounded.</a:t>
            </a:r>
          </a:p>
          <a:p>
            <a:r>
              <a:rPr lang="en-US" dirty="0">
                <a:solidFill>
                  <a:schemeClr val="bg1"/>
                </a:solidFill>
              </a:rPr>
              <a:t>Can you think of a new experience you’ve always wanted to try?</a:t>
            </a:r>
          </a:p>
          <a:p>
            <a:r>
              <a:rPr lang="en-US" dirty="0">
                <a:solidFill>
                  <a:schemeClr val="bg1"/>
                </a:solidFill>
              </a:rPr>
              <a:t>Maybe horseback riding or going on a rollercoaster. </a:t>
            </a:r>
          </a:p>
          <a:p>
            <a:pPr lvl="1"/>
            <a:r>
              <a:rPr lang="en-US" dirty="0">
                <a:solidFill>
                  <a:schemeClr val="bg1"/>
                </a:solidFill>
              </a:rPr>
              <a:t>Those things can be scary, but it doesn’t mean you won’t enjoy them!</a:t>
            </a:r>
          </a:p>
        </p:txBody>
      </p:sp>
      <p:pic>
        <p:nvPicPr>
          <p:cNvPr id="4" name="Picture 3">
            <a:extLst>
              <a:ext uri="{FF2B5EF4-FFF2-40B4-BE49-F238E27FC236}">
                <a16:creationId xmlns:a16="http://schemas.microsoft.com/office/drawing/2014/main" id="{2238375C-962A-497A-A7D8-1DC89E23DA5E}"/>
              </a:ext>
            </a:extLst>
          </p:cNvPr>
          <p:cNvPicPr>
            <a:picLocks noChangeAspect="1"/>
          </p:cNvPicPr>
          <p:nvPr/>
        </p:nvPicPr>
        <p:blipFill>
          <a:blip r:embed="rId2"/>
          <a:stretch>
            <a:fillRect/>
          </a:stretch>
        </p:blipFill>
        <p:spPr>
          <a:xfrm>
            <a:off x="6753225" y="1816703"/>
            <a:ext cx="5229225" cy="4177696"/>
          </a:xfrm>
          <a:prstGeom prst="rect">
            <a:avLst/>
          </a:prstGeom>
        </p:spPr>
      </p:pic>
    </p:spTree>
    <p:extLst>
      <p:ext uri="{BB962C8B-B14F-4D97-AF65-F5344CB8AC3E}">
        <p14:creationId xmlns:p14="http://schemas.microsoft.com/office/powerpoint/2010/main" val="68745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7A17-E4DE-416A-8AB4-56B00F5BD8FE}"/>
              </a:ext>
            </a:extLst>
          </p:cNvPr>
          <p:cNvSpPr>
            <a:spLocks noGrp="1"/>
          </p:cNvSpPr>
          <p:nvPr>
            <p:ph type="title"/>
          </p:nvPr>
        </p:nvSpPr>
        <p:spPr>
          <a:xfrm>
            <a:off x="484187" y="305292"/>
            <a:ext cx="8534400" cy="1507067"/>
          </a:xfrm>
        </p:spPr>
        <p:txBody>
          <a:bodyPr/>
          <a:lstStyle/>
          <a:p>
            <a:r>
              <a:rPr lang="en-US" dirty="0"/>
              <a:t>Never stop exploring</a:t>
            </a:r>
          </a:p>
        </p:txBody>
      </p:sp>
      <p:sp>
        <p:nvSpPr>
          <p:cNvPr id="3" name="Content Placeholder 2">
            <a:extLst>
              <a:ext uri="{FF2B5EF4-FFF2-40B4-BE49-F238E27FC236}">
                <a16:creationId xmlns:a16="http://schemas.microsoft.com/office/drawing/2014/main" id="{03819782-639F-492E-9577-18F4E9491A23}"/>
              </a:ext>
            </a:extLst>
          </p:cNvPr>
          <p:cNvSpPr>
            <a:spLocks noGrp="1"/>
          </p:cNvSpPr>
          <p:nvPr>
            <p:ph idx="1"/>
          </p:nvPr>
        </p:nvSpPr>
        <p:spPr>
          <a:xfrm>
            <a:off x="197105" y="1692908"/>
            <a:ext cx="5898895" cy="4206383"/>
          </a:xfrm>
        </p:spPr>
        <p:txBody>
          <a:bodyPr>
            <a:normAutofit/>
          </a:bodyPr>
          <a:lstStyle/>
          <a:p>
            <a:r>
              <a:rPr lang="en-US" dirty="0">
                <a:solidFill>
                  <a:schemeClr val="bg1"/>
                </a:solidFill>
              </a:rPr>
              <a:t>Life is meant to be filled with exciting experiences.</a:t>
            </a:r>
          </a:p>
          <a:p>
            <a:r>
              <a:rPr lang="en-US" dirty="0">
                <a:solidFill>
                  <a:schemeClr val="bg1"/>
                </a:solidFill>
              </a:rPr>
              <a:t>Exploring new areas, new friends, and new situations keeps us from getting bored</a:t>
            </a:r>
          </a:p>
          <a:p>
            <a:r>
              <a:rPr lang="en-US" dirty="0">
                <a:solidFill>
                  <a:schemeClr val="bg1"/>
                </a:solidFill>
              </a:rPr>
              <a:t>Meeting new friends may end up showing you how much you like acting from playing make-believe</a:t>
            </a:r>
          </a:p>
          <a:p>
            <a:r>
              <a:rPr lang="en-US" dirty="0">
                <a:solidFill>
                  <a:schemeClr val="bg1"/>
                </a:solidFill>
              </a:rPr>
              <a:t>Going on your first hike may lead you to love nature and study it in the future</a:t>
            </a:r>
          </a:p>
          <a:p>
            <a:r>
              <a:rPr lang="en-US" dirty="0">
                <a:solidFill>
                  <a:schemeClr val="bg1"/>
                </a:solidFill>
              </a:rPr>
              <a:t>Visiting different states or countries opens your mind to new and exciting cultures</a:t>
            </a:r>
          </a:p>
        </p:txBody>
      </p:sp>
      <p:pic>
        <p:nvPicPr>
          <p:cNvPr id="4" name="Picture 3">
            <a:extLst>
              <a:ext uri="{FF2B5EF4-FFF2-40B4-BE49-F238E27FC236}">
                <a16:creationId xmlns:a16="http://schemas.microsoft.com/office/drawing/2014/main" id="{D05D44F5-63C7-4E61-9260-FD7ABD0B0088}"/>
              </a:ext>
            </a:extLst>
          </p:cNvPr>
          <p:cNvPicPr>
            <a:picLocks noChangeAspect="1"/>
          </p:cNvPicPr>
          <p:nvPr/>
        </p:nvPicPr>
        <p:blipFill>
          <a:blip r:embed="rId2"/>
          <a:stretch>
            <a:fillRect/>
          </a:stretch>
        </p:blipFill>
        <p:spPr>
          <a:xfrm>
            <a:off x="6701790" y="810014"/>
            <a:ext cx="4457700" cy="2028825"/>
          </a:xfrm>
          <a:prstGeom prst="rect">
            <a:avLst/>
          </a:prstGeom>
        </p:spPr>
      </p:pic>
      <p:pic>
        <p:nvPicPr>
          <p:cNvPr id="5" name="Picture 4">
            <a:extLst>
              <a:ext uri="{FF2B5EF4-FFF2-40B4-BE49-F238E27FC236}">
                <a16:creationId xmlns:a16="http://schemas.microsoft.com/office/drawing/2014/main" id="{E63CBCF0-AF1C-47E0-8933-E91962430E91}"/>
              </a:ext>
            </a:extLst>
          </p:cNvPr>
          <p:cNvPicPr>
            <a:picLocks noChangeAspect="1"/>
          </p:cNvPicPr>
          <p:nvPr/>
        </p:nvPicPr>
        <p:blipFill>
          <a:blip r:embed="rId3"/>
          <a:stretch>
            <a:fillRect/>
          </a:stretch>
        </p:blipFill>
        <p:spPr>
          <a:xfrm>
            <a:off x="8636000" y="2245358"/>
            <a:ext cx="3430016" cy="2143760"/>
          </a:xfrm>
          <a:prstGeom prst="rect">
            <a:avLst/>
          </a:prstGeom>
        </p:spPr>
      </p:pic>
      <p:pic>
        <p:nvPicPr>
          <p:cNvPr id="6" name="Picture 5">
            <a:extLst>
              <a:ext uri="{FF2B5EF4-FFF2-40B4-BE49-F238E27FC236}">
                <a16:creationId xmlns:a16="http://schemas.microsoft.com/office/drawing/2014/main" id="{94994D36-3E5C-4C62-8F70-3CDA57D658D9}"/>
              </a:ext>
            </a:extLst>
          </p:cNvPr>
          <p:cNvPicPr>
            <a:picLocks noChangeAspect="1"/>
          </p:cNvPicPr>
          <p:nvPr/>
        </p:nvPicPr>
        <p:blipFill>
          <a:blip r:embed="rId4"/>
          <a:stretch>
            <a:fillRect/>
          </a:stretch>
        </p:blipFill>
        <p:spPr>
          <a:xfrm>
            <a:off x="6474714" y="3928816"/>
            <a:ext cx="3558032" cy="2223770"/>
          </a:xfrm>
          <a:prstGeom prst="rect">
            <a:avLst/>
          </a:prstGeom>
        </p:spPr>
      </p:pic>
    </p:spTree>
    <p:extLst>
      <p:ext uri="{BB962C8B-B14F-4D97-AF65-F5344CB8AC3E}">
        <p14:creationId xmlns:p14="http://schemas.microsoft.com/office/powerpoint/2010/main" val="405921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5CEA-60CE-4A14-B985-AD7D100CF8F4}"/>
              </a:ext>
            </a:extLst>
          </p:cNvPr>
          <p:cNvSpPr>
            <a:spLocks noGrp="1"/>
          </p:cNvSpPr>
          <p:nvPr>
            <p:ph type="title"/>
          </p:nvPr>
        </p:nvSpPr>
        <p:spPr>
          <a:xfrm>
            <a:off x="1747393" y="657225"/>
            <a:ext cx="8067166" cy="1325563"/>
          </a:xfrm>
        </p:spPr>
        <p:txBody>
          <a:bodyPr/>
          <a:lstStyle/>
          <a:p>
            <a:r>
              <a:rPr lang="en-US" dirty="0"/>
              <a:t>There is never a dumb question</a:t>
            </a:r>
          </a:p>
        </p:txBody>
      </p:sp>
      <p:sp>
        <p:nvSpPr>
          <p:cNvPr id="3" name="Content Placeholder 2">
            <a:extLst>
              <a:ext uri="{FF2B5EF4-FFF2-40B4-BE49-F238E27FC236}">
                <a16:creationId xmlns:a16="http://schemas.microsoft.com/office/drawing/2014/main" id="{6E3F0F6B-4035-4F82-BF85-C6308060ADA7}"/>
              </a:ext>
            </a:extLst>
          </p:cNvPr>
          <p:cNvSpPr>
            <a:spLocks noGrp="1"/>
          </p:cNvSpPr>
          <p:nvPr>
            <p:ph idx="1"/>
          </p:nvPr>
        </p:nvSpPr>
        <p:spPr>
          <a:xfrm>
            <a:off x="1747393" y="1689736"/>
            <a:ext cx="8284845" cy="2110739"/>
          </a:xfrm>
        </p:spPr>
        <p:txBody>
          <a:bodyPr/>
          <a:lstStyle/>
          <a:p>
            <a:r>
              <a:rPr lang="en-US" dirty="0">
                <a:solidFill>
                  <a:schemeClr val="bg1"/>
                </a:solidFill>
              </a:rPr>
              <a:t>Asking questions allows us to learn new information</a:t>
            </a:r>
          </a:p>
          <a:p>
            <a:r>
              <a:rPr lang="en-US" dirty="0">
                <a:solidFill>
                  <a:schemeClr val="bg1"/>
                </a:solidFill>
              </a:rPr>
              <a:t>It’s normal to have questions and it’s ok to not know everything</a:t>
            </a:r>
          </a:p>
          <a:p>
            <a:r>
              <a:rPr lang="en-US" dirty="0">
                <a:solidFill>
                  <a:schemeClr val="bg1"/>
                </a:solidFill>
              </a:rPr>
              <a:t>Think of all the interesting things there are to learn about!</a:t>
            </a:r>
          </a:p>
        </p:txBody>
      </p:sp>
      <p:pic>
        <p:nvPicPr>
          <p:cNvPr id="4" name="Picture 3">
            <a:extLst>
              <a:ext uri="{FF2B5EF4-FFF2-40B4-BE49-F238E27FC236}">
                <a16:creationId xmlns:a16="http://schemas.microsoft.com/office/drawing/2014/main" id="{CAEC7F58-4F96-4F98-ABA7-15AD99CB502D}"/>
              </a:ext>
            </a:extLst>
          </p:cNvPr>
          <p:cNvPicPr>
            <a:picLocks noChangeAspect="1"/>
          </p:cNvPicPr>
          <p:nvPr/>
        </p:nvPicPr>
        <p:blipFill>
          <a:blip r:embed="rId2"/>
          <a:stretch>
            <a:fillRect/>
          </a:stretch>
        </p:blipFill>
        <p:spPr>
          <a:xfrm>
            <a:off x="2608072" y="3714750"/>
            <a:ext cx="6000750" cy="3143250"/>
          </a:xfrm>
          <a:prstGeom prst="rect">
            <a:avLst/>
          </a:prstGeom>
        </p:spPr>
      </p:pic>
    </p:spTree>
    <p:extLst>
      <p:ext uri="{BB962C8B-B14F-4D97-AF65-F5344CB8AC3E}">
        <p14:creationId xmlns:p14="http://schemas.microsoft.com/office/powerpoint/2010/main" val="262161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EFCC2-F1FC-46C3-8E3B-DA663217B48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CrisscrossEtching/>
                    </a14:imgEffect>
                    <a14:imgEffect>
                      <a14:colorTemperature colorTemp="4700"/>
                    </a14:imgEffect>
                  </a14:imgLayer>
                </a14:imgProps>
              </a:ext>
            </a:extLst>
          </a:blip>
          <a:stretch>
            <a:fillRect/>
          </a:stretch>
        </p:blipFill>
        <p:spPr>
          <a:xfrm>
            <a:off x="-71120" y="-40004"/>
            <a:ext cx="12263119" cy="6898004"/>
          </a:xfrm>
          <a:prstGeom prst="rect">
            <a:avLst/>
          </a:prstGeom>
        </p:spPr>
      </p:pic>
      <p:sp>
        <p:nvSpPr>
          <p:cNvPr id="2" name="Title 1">
            <a:extLst>
              <a:ext uri="{FF2B5EF4-FFF2-40B4-BE49-F238E27FC236}">
                <a16:creationId xmlns:a16="http://schemas.microsoft.com/office/drawing/2014/main" id="{E46CB3F5-F0C8-4DF0-B731-237E86CB56DC}"/>
              </a:ext>
            </a:extLst>
          </p:cNvPr>
          <p:cNvSpPr>
            <a:spLocks noGrp="1"/>
          </p:cNvSpPr>
          <p:nvPr>
            <p:ph type="title"/>
          </p:nvPr>
        </p:nvSpPr>
        <p:spPr>
          <a:xfrm>
            <a:off x="-71120" y="0"/>
            <a:ext cx="8534400" cy="1507067"/>
          </a:xfrm>
        </p:spPr>
        <p:txBody>
          <a:bodyPr/>
          <a:lstStyle/>
          <a:p>
            <a:r>
              <a:rPr lang="en-US" b="1" dirty="0"/>
              <a:t>Look at things in different ways</a:t>
            </a:r>
          </a:p>
        </p:txBody>
      </p:sp>
      <p:sp>
        <p:nvSpPr>
          <p:cNvPr id="3" name="Content Placeholder 2">
            <a:extLst>
              <a:ext uri="{FF2B5EF4-FFF2-40B4-BE49-F238E27FC236}">
                <a16:creationId xmlns:a16="http://schemas.microsoft.com/office/drawing/2014/main" id="{6EC51278-ED21-48E1-87D7-F87A59632BB2}"/>
              </a:ext>
            </a:extLst>
          </p:cNvPr>
          <p:cNvSpPr>
            <a:spLocks noGrp="1"/>
          </p:cNvSpPr>
          <p:nvPr>
            <p:ph idx="1"/>
          </p:nvPr>
        </p:nvSpPr>
        <p:spPr>
          <a:xfrm>
            <a:off x="294642" y="1420495"/>
            <a:ext cx="11821158" cy="5237479"/>
          </a:xfrm>
        </p:spPr>
        <p:txBody>
          <a:bodyPr>
            <a:normAutofit fontScale="92500" lnSpcReduction="10000"/>
          </a:bodyPr>
          <a:lstStyle/>
          <a:p>
            <a:r>
              <a:rPr lang="en-US" sz="2800" b="1" dirty="0">
                <a:solidFill>
                  <a:schemeClr val="tx1">
                    <a:lumMod val="95000"/>
                  </a:schemeClr>
                </a:solidFill>
              </a:rPr>
              <a:t>Sometimes we get frustrated because we can’t find a fix to a problem.</a:t>
            </a:r>
          </a:p>
          <a:p>
            <a:r>
              <a:rPr lang="en-US" sz="2800" b="1" dirty="0">
                <a:solidFill>
                  <a:schemeClr val="tx1">
                    <a:lumMod val="95000"/>
                  </a:schemeClr>
                </a:solidFill>
              </a:rPr>
              <a:t>Much of the time we can discover new ways around problems if we take a different point of view.</a:t>
            </a:r>
          </a:p>
          <a:p>
            <a:r>
              <a:rPr lang="en-US" sz="2800" b="1" dirty="0">
                <a:solidFill>
                  <a:schemeClr val="tx1">
                    <a:lumMod val="95000"/>
                  </a:schemeClr>
                </a:solidFill>
              </a:rPr>
              <a:t>Maybe you feel sad because playing basketball is harder with a visual impairment</a:t>
            </a:r>
          </a:p>
          <a:p>
            <a:pPr lvl="1"/>
            <a:r>
              <a:rPr lang="en-US" sz="2400" b="1" dirty="0">
                <a:solidFill>
                  <a:schemeClr val="tx1">
                    <a:lumMod val="95000"/>
                  </a:schemeClr>
                </a:solidFill>
              </a:rPr>
              <a:t>You could just say I’m going to sit and be by myself and not play anything</a:t>
            </a:r>
          </a:p>
          <a:p>
            <a:pPr lvl="1"/>
            <a:r>
              <a:rPr lang="en-US" sz="2400" b="1" dirty="0">
                <a:solidFill>
                  <a:schemeClr val="tx1">
                    <a:lumMod val="95000"/>
                  </a:schemeClr>
                </a:solidFill>
              </a:rPr>
              <a:t>Or you could find a way to participate in the game or find a new way to play!</a:t>
            </a:r>
          </a:p>
          <a:p>
            <a:r>
              <a:rPr lang="en-US" sz="2800" b="1" dirty="0">
                <a:solidFill>
                  <a:schemeClr val="tx1">
                    <a:lumMod val="95000"/>
                  </a:schemeClr>
                </a:solidFill>
              </a:rPr>
              <a:t>Putting yourself in other people’s shoes is also important</a:t>
            </a:r>
          </a:p>
          <a:p>
            <a:pPr lvl="1"/>
            <a:r>
              <a:rPr lang="en-US" sz="2400" b="1" dirty="0">
                <a:solidFill>
                  <a:schemeClr val="tx1">
                    <a:lumMod val="95000"/>
                  </a:schemeClr>
                </a:solidFill>
              </a:rPr>
              <a:t>It makes it easier being a good friend and a nice person</a:t>
            </a:r>
          </a:p>
          <a:p>
            <a:pPr lvl="1"/>
            <a:r>
              <a:rPr lang="en-US" sz="2400" b="1" dirty="0">
                <a:solidFill>
                  <a:schemeClr val="tx1">
                    <a:lumMod val="95000"/>
                  </a:schemeClr>
                </a:solidFill>
              </a:rPr>
              <a:t>How would you feel in different situations if you were them</a:t>
            </a:r>
          </a:p>
          <a:p>
            <a:pPr lvl="1"/>
            <a:r>
              <a:rPr lang="en-US" sz="2400" b="1" dirty="0">
                <a:solidFill>
                  <a:schemeClr val="tx1">
                    <a:lumMod val="95000"/>
                  </a:schemeClr>
                </a:solidFill>
              </a:rPr>
              <a:t>You may be able to connect better </a:t>
            </a:r>
          </a:p>
        </p:txBody>
      </p:sp>
    </p:spTree>
    <p:extLst>
      <p:ext uri="{BB962C8B-B14F-4D97-AF65-F5344CB8AC3E}">
        <p14:creationId xmlns:p14="http://schemas.microsoft.com/office/powerpoint/2010/main" val="172741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D0F53-E758-4416-9FC1-11F617B10DC2}"/>
              </a:ext>
            </a:extLst>
          </p:cNvPr>
          <p:cNvPicPr>
            <a:picLocks noChangeAspect="1"/>
          </p:cNvPicPr>
          <p:nvPr/>
        </p:nvPicPr>
        <p:blipFill>
          <a:blip r:embed="rId2"/>
          <a:stretch>
            <a:fillRect/>
          </a:stretch>
        </p:blipFill>
        <p:spPr>
          <a:xfrm>
            <a:off x="-1" y="-1905"/>
            <a:ext cx="12192000" cy="6858000"/>
          </a:xfrm>
          <a:prstGeom prst="rect">
            <a:avLst/>
          </a:prstGeom>
        </p:spPr>
      </p:pic>
      <p:sp>
        <p:nvSpPr>
          <p:cNvPr id="2" name="Title 1">
            <a:extLst>
              <a:ext uri="{FF2B5EF4-FFF2-40B4-BE49-F238E27FC236}">
                <a16:creationId xmlns:a16="http://schemas.microsoft.com/office/drawing/2014/main" id="{F7E2307F-08BB-4435-8C57-4DB1A22A9E41}"/>
              </a:ext>
            </a:extLst>
          </p:cNvPr>
          <p:cNvSpPr>
            <a:spLocks noGrp="1"/>
          </p:cNvSpPr>
          <p:nvPr>
            <p:ph type="title"/>
          </p:nvPr>
        </p:nvSpPr>
        <p:spPr>
          <a:xfrm>
            <a:off x="0" y="0"/>
            <a:ext cx="10543032" cy="1325563"/>
          </a:xfrm>
        </p:spPr>
        <p:txBody>
          <a:bodyPr/>
          <a:lstStyle/>
          <a:p>
            <a:r>
              <a:rPr lang="en-US" dirty="0"/>
              <a:t>Positive attitudes can go a long way</a:t>
            </a:r>
          </a:p>
        </p:txBody>
      </p:sp>
      <p:sp>
        <p:nvSpPr>
          <p:cNvPr id="3" name="Content Placeholder 2">
            <a:extLst>
              <a:ext uri="{FF2B5EF4-FFF2-40B4-BE49-F238E27FC236}">
                <a16:creationId xmlns:a16="http://schemas.microsoft.com/office/drawing/2014/main" id="{40B05F1F-2311-4286-9693-0A9C2C8D4B25}"/>
              </a:ext>
            </a:extLst>
          </p:cNvPr>
          <p:cNvSpPr>
            <a:spLocks noGrp="1"/>
          </p:cNvSpPr>
          <p:nvPr>
            <p:ph idx="1"/>
          </p:nvPr>
        </p:nvSpPr>
        <p:spPr>
          <a:xfrm>
            <a:off x="1" y="3017520"/>
            <a:ext cx="10543031" cy="4206383"/>
          </a:xfrm>
        </p:spPr>
        <p:txBody>
          <a:bodyPr>
            <a:normAutofit/>
          </a:bodyPr>
          <a:lstStyle/>
          <a:p>
            <a:r>
              <a:rPr lang="en-US" sz="2800" b="1" dirty="0">
                <a:solidFill>
                  <a:schemeClr val="bg1"/>
                </a:solidFill>
              </a:rPr>
              <a:t>Sometimes bad things happen and it’s ok to feel bad about it</a:t>
            </a:r>
          </a:p>
          <a:p>
            <a:r>
              <a:rPr lang="en-US" sz="2800" b="1" dirty="0">
                <a:solidFill>
                  <a:schemeClr val="bg1"/>
                </a:solidFill>
              </a:rPr>
              <a:t>What’s important is to look at what is good in your life</a:t>
            </a:r>
          </a:p>
          <a:p>
            <a:r>
              <a:rPr lang="en-US" sz="2800" b="1" dirty="0">
                <a:solidFill>
                  <a:schemeClr val="bg1"/>
                </a:solidFill>
              </a:rPr>
              <a:t>The clouds are still fluffy, your family still loves you, you are still a great musician. There is always something that is going right, you just have to look!</a:t>
            </a:r>
          </a:p>
        </p:txBody>
      </p:sp>
    </p:spTree>
    <p:extLst>
      <p:ext uri="{BB962C8B-B14F-4D97-AF65-F5344CB8AC3E}">
        <p14:creationId xmlns:p14="http://schemas.microsoft.com/office/powerpoint/2010/main" val="65692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7927-4438-4208-83E1-69DCF06BAC55}"/>
              </a:ext>
            </a:extLst>
          </p:cNvPr>
          <p:cNvSpPr>
            <a:spLocks noGrp="1"/>
          </p:cNvSpPr>
          <p:nvPr>
            <p:ph type="title"/>
          </p:nvPr>
        </p:nvSpPr>
        <p:spPr>
          <a:xfrm>
            <a:off x="2315845" y="402415"/>
            <a:ext cx="7560310" cy="1325563"/>
          </a:xfrm>
        </p:spPr>
        <p:txBody>
          <a:bodyPr/>
          <a:lstStyle/>
          <a:p>
            <a:r>
              <a:rPr lang="en-US" dirty="0"/>
              <a:t>Failing doesn’t mean failure</a:t>
            </a:r>
          </a:p>
        </p:txBody>
      </p:sp>
      <p:sp>
        <p:nvSpPr>
          <p:cNvPr id="3" name="Content Placeholder 2">
            <a:extLst>
              <a:ext uri="{FF2B5EF4-FFF2-40B4-BE49-F238E27FC236}">
                <a16:creationId xmlns:a16="http://schemas.microsoft.com/office/drawing/2014/main" id="{52EB0326-C3CA-4C3D-AC73-F0E74E15BB39}"/>
              </a:ext>
            </a:extLst>
          </p:cNvPr>
          <p:cNvSpPr>
            <a:spLocks noGrp="1"/>
          </p:cNvSpPr>
          <p:nvPr>
            <p:ph idx="1"/>
          </p:nvPr>
        </p:nvSpPr>
        <p:spPr>
          <a:xfrm>
            <a:off x="420623" y="1459865"/>
            <a:ext cx="11578335" cy="3160642"/>
          </a:xfrm>
        </p:spPr>
        <p:txBody>
          <a:bodyPr/>
          <a:lstStyle/>
          <a:p>
            <a:r>
              <a:rPr lang="en-US" dirty="0">
                <a:solidFill>
                  <a:schemeClr val="bg1"/>
                </a:solidFill>
              </a:rPr>
              <a:t>If you trip, you get up. So if you fail, try again. You never know what you can do unless you keep trying. </a:t>
            </a:r>
          </a:p>
          <a:p>
            <a:r>
              <a:rPr lang="en-US" dirty="0">
                <a:solidFill>
                  <a:schemeClr val="bg1"/>
                </a:solidFill>
              </a:rPr>
              <a:t>Just because you did poorly on a math test doesn’t mean that you are stupid or bad at math. It just means that you could benefit from studying more or asking for help at school. You can keep working and improving. That’s what life is all about. Improvement!</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13390B6A-9751-4F8B-B016-BD3D3C6D9391}"/>
              </a:ext>
            </a:extLst>
          </p:cNvPr>
          <p:cNvPicPr>
            <a:picLocks noChangeAspect="1"/>
          </p:cNvPicPr>
          <p:nvPr/>
        </p:nvPicPr>
        <p:blipFill>
          <a:blip r:embed="rId2"/>
          <a:stretch>
            <a:fillRect/>
          </a:stretch>
        </p:blipFill>
        <p:spPr>
          <a:xfrm>
            <a:off x="2315845" y="3549702"/>
            <a:ext cx="7560310" cy="3160642"/>
          </a:xfrm>
          <a:prstGeom prst="rect">
            <a:avLst/>
          </a:prstGeom>
        </p:spPr>
      </p:pic>
    </p:spTree>
    <p:extLst>
      <p:ext uri="{BB962C8B-B14F-4D97-AF65-F5344CB8AC3E}">
        <p14:creationId xmlns:p14="http://schemas.microsoft.com/office/powerpoint/2010/main" val="140263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5E4B-34B7-495E-826A-6A3E3088FD25}"/>
              </a:ext>
            </a:extLst>
          </p:cNvPr>
          <p:cNvSpPr>
            <a:spLocks noGrp="1"/>
          </p:cNvSpPr>
          <p:nvPr>
            <p:ph type="title"/>
          </p:nvPr>
        </p:nvSpPr>
        <p:spPr>
          <a:xfrm>
            <a:off x="569912" y="531789"/>
            <a:ext cx="8534400" cy="1507067"/>
          </a:xfrm>
        </p:spPr>
        <p:txBody>
          <a:bodyPr/>
          <a:lstStyle/>
          <a:p>
            <a:r>
              <a:rPr lang="en-US" dirty="0"/>
              <a:t>There are so many things you can do!</a:t>
            </a:r>
          </a:p>
        </p:txBody>
      </p:sp>
      <p:sp>
        <p:nvSpPr>
          <p:cNvPr id="3" name="Content Placeholder 2">
            <a:extLst>
              <a:ext uri="{FF2B5EF4-FFF2-40B4-BE49-F238E27FC236}">
                <a16:creationId xmlns:a16="http://schemas.microsoft.com/office/drawing/2014/main" id="{DD80BBFD-16EA-4231-A7C0-FE956A64D319}"/>
              </a:ext>
            </a:extLst>
          </p:cNvPr>
          <p:cNvSpPr>
            <a:spLocks noGrp="1"/>
          </p:cNvSpPr>
          <p:nvPr>
            <p:ph idx="1"/>
          </p:nvPr>
        </p:nvSpPr>
        <p:spPr>
          <a:xfrm>
            <a:off x="420625" y="1825625"/>
            <a:ext cx="4787479" cy="4667250"/>
          </a:xfrm>
        </p:spPr>
        <p:txBody>
          <a:bodyPr>
            <a:normAutofit/>
          </a:bodyPr>
          <a:lstStyle/>
          <a:p>
            <a:r>
              <a:rPr lang="en-US" dirty="0">
                <a:solidFill>
                  <a:schemeClr val="bg1"/>
                </a:solidFill>
              </a:rPr>
              <a:t>If you put your mind to it, you can do almost anything!</a:t>
            </a:r>
          </a:p>
          <a:p>
            <a:r>
              <a:rPr lang="en-US" dirty="0">
                <a:solidFill>
                  <a:schemeClr val="bg1"/>
                </a:solidFill>
              </a:rPr>
              <a:t>Molly Burke is a famous YouTuber who is visually impaired</a:t>
            </a:r>
          </a:p>
          <a:p>
            <a:r>
              <a:rPr lang="en-US" dirty="0">
                <a:solidFill>
                  <a:schemeClr val="bg1"/>
                </a:solidFill>
              </a:rPr>
              <a:t>There are so many things that you can do! The possibilities are endless!</a:t>
            </a:r>
          </a:p>
        </p:txBody>
      </p:sp>
      <p:pic>
        <p:nvPicPr>
          <p:cNvPr id="4" name="Picture 3">
            <a:extLst>
              <a:ext uri="{FF2B5EF4-FFF2-40B4-BE49-F238E27FC236}">
                <a16:creationId xmlns:a16="http://schemas.microsoft.com/office/drawing/2014/main" id="{292B1D85-31DC-45B7-A9A7-C4B911F36549}"/>
              </a:ext>
            </a:extLst>
          </p:cNvPr>
          <p:cNvPicPr>
            <a:picLocks noChangeAspect="1"/>
          </p:cNvPicPr>
          <p:nvPr/>
        </p:nvPicPr>
        <p:blipFill>
          <a:blip r:embed="rId2"/>
          <a:stretch>
            <a:fillRect/>
          </a:stretch>
        </p:blipFill>
        <p:spPr>
          <a:xfrm>
            <a:off x="6096000" y="1825625"/>
            <a:ext cx="5620578" cy="3747052"/>
          </a:xfrm>
          <a:prstGeom prst="rect">
            <a:avLst/>
          </a:prstGeom>
        </p:spPr>
      </p:pic>
    </p:spTree>
    <p:extLst>
      <p:ext uri="{BB962C8B-B14F-4D97-AF65-F5344CB8AC3E}">
        <p14:creationId xmlns:p14="http://schemas.microsoft.com/office/powerpoint/2010/main" val="126462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A84C-980A-4D97-93EB-16F44420DEBC}"/>
              </a:ext>
            </a:extLst>
          </p:cNvPr>
          <p:cNvSpPr>
            <a:spLocks noGrp="1"/>
          </p:cNvSpPr>
          <p:nvPr>
            <p:ph type="title"/>
          </p:nvPr>
        </p:nvSpPr>
        <p:spPr>
          <a:xfrm>
            <a:off x="655637" y="429399"/>
            <a:ext cx="8534400" cy="1507067"/>
          </a:xfrm>
        </p:spPr>
        <p:txBody>
          <a:bodyPr/>
          <a:lstStyle/>
          <a:p>
            <a:r>
              <a:rPr lang="en-US" dirty="0"/>
              <a:t>Amy Bower</a:t>
            </a:r>
          </a:p>
        </p:txBody>
      </p:sp>
      <p:sp>
        <p:nvSpPr>
          <p:cNvPr id="3" name="Content Placeholder 2">
            <a:extLst>
              <a:ext uri="{FF2B5EF4-FFF2-40B4-BE49-F238E27FC236}">
                <a16:creationId xmlns:a16="http://schemas.microsoft.com/office/drawing/2014/main" id="{753751D5-6C0A-4FEE-88CE-0EA431169752}"/>
              </a:ext>
            </a:extLst>
          </p:cNvPr>
          <p:cNvSpPr>
            <a:spLocks noGrp="1"/>
          </p:cNvSpPr>
          <p:nvPr>
            <p:ph idx="1"/>
          </p:nvPr>
        </p:nvSpPr>
        <p:spPr>
          <a:xfrm>
            <a:off x="553558" y="1702575"/>
            <a:ext cx="4896810" cy="4206383"/>
          </a:xfrm>
        </p:spPr>
        <p:txBody>
          <a:bodyPr/>
          <a:lstStyle/>
          <a:p>
            <a:r>
              <a:rPr lang="en-US" dirty="0">
                <a:solidFill>
                  <a:schemeClr val="bg1"/>
                </a:solidFill>
              </a:rPr>
              <a:t>Dr. Amy Bower completed her Bachelor of Science in Physics at Tufts University and her </a:t>
            </a:r>
            <a:r>
              <a:rPr lang="en-US" dirty="0" err="1">
                <a:solidFill>
                  <a:schemeClr val="bg1"/>
                </a:solidFill>
              </a:rPr>
              <a:t>Ph.D</a:t>
            </a:r>
            <a:r>
              <a:rPr lang="en-US" dirty="0">
                <a:solidFill>
                  <a:schemeClr val="bg1"/>
                </a:solidFill>
              </a:rPr>
              <a:t> in Oceanography at the University of Rhode Island. Since then, she has been a prolific researcher, educator, and advocate for blind individuals in the sciences.</a:t>
            </a:r>
          </a:p>
        </p:txBody>
      </p:sp>
      <p:pic>
        <p:nvPicPr>
          <p:cNvPr id="4" name="Picture 3">
            <a:extLst>
              <a:ext uri="{FF2B5EF4-FFF2-40B4-BE49-F238E27FC236}">
                <a16:creationId xmlns:a16="http://schemas.microsoft.com/office/drawing/2014/main" id="{CC1F12A7-650D-481B-9C82-0E4F9706795C}"/>
              </a:ext>
            </a:extLst>
          </p:cNvPr>
          <p:cNvPicPr>
            <a:picLocks noChangeAspect="1"/>
          </p:cNvPicPr>
          <p:nvPr/>
        </p:nvPicPr>
        <p:blipFill>
          <a:blip r:embed="rId2"/>
          <a:stretch>
            <a:fillRect/>
          </a:stretch>
        </p:blipFill>
        <p:spPr>
          <a:xfrm>
            <a:off x="6838269" y="1182933"/>
            <a:ext cx="4492134" cy="4492134"/>
          </a:xfrm>
          <a:prstGeom prst="rect">
            <a:avLst/>
          </a:prstGeom>
        </p:spPr>
      </p:pic>
    </p:spTree>
    <p:extLst>
      <p:ext uri="{BB962C8B-B14F-4D97-AF65-F5344CB8AC3E}">
        <p14:creationId xmlns:p14="http://schemas.microsoft.com/office/powerpoint/2010/main" val="160636997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6144</TotalTime>
  <Words>977</Words>
  <Application>Microsoft Office PowerPoint</Application>
  <PresentationFormat>Widescreen</PresentationFormat>
  <Paragraphs>69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Century Gothic</vt:lpstr>
      <vt:lpstr>Wingdings</vt:lpstr>
      <vt:lpstr>Wingdings 3</vt:lpstr>
      <vt:lpstr>Slice</vt:lpstr>
      <vt:lpstr>The Incredible You</vt:lpstr>
      <vt:lpstr>The possibilities are endless</vt:lpstr>
      <vt:lpstr>Never stop exploring</vt:lpstr>
      <vt:lpstr>There is never a dumb question</vt:lpstr>
      <vt:lpstr>Look at things in different ways</vt:lpstr>
      <vt:lpstr>Positive attitudes can go a long way</vt:lpstr>
      <vt:lpstr>Failing doesn’t mean failure</vt:lpstr>
      <vt:lpstr>There are so many things you can do!</vt:lpstr>
      <vt:lpstr>Amy Bower</vt:lpstr>
      <vt:lpstr>Marla Runyan</vt:lpstr>
      <vt:lpstr>PowerPoint Presentation</vt:lpstr>
      <vt:lpstr>PowerPoint Presentation</vt:lpstr>
      <vt:lpstr>David Paterson</vt:lpstr>
      <vt:lpstr>Think “I can,” not “I can’t”</vt:lpstr>
      <vt:lpstr>Great minds make mistakes</vt:lpstr>
      <vt:lpstr>Believe in yourself</vt:lpstr>
      <vt:lpstr>You are unique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Incredible You</dc:title>
  <dc:creator>sky gabel</dc:creator>
  <cp:lastModifiedBy>sky gabel</cp:lastModifiedBy>
  <cp:revision>24</cp:revision>
  <dcterms:created xsi:type="dcterms:W3CDTF">2021-01-08T15:40:21Z</dcterms:created>
  <dcterms:modified xsi:type="dcterms:W3CDTF">2021-02-12T15:57:23Z</dcterms:modified>
</cp:coreProperties>
</file>