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68" r:id="rId4"/>
    <p:sldId id="259" r:id="rId5"/>
    <p:sldId id="260" r:id="rId6"/>
    <p:sldId id="261" r:id="rId7"/>
    <p:sldId id="262" r:id="rId8"/>
    <p:sldId id="263" r:id="rId9"/>
    <p:sldId id="271" r:id="rId10"/>
    <p:sldId id="264" r:id="rId11"/>
    <p:sldId id="265" r:id="rId12"/>
    <p:sldId id="266" r:id="rId13"/>
    <p:sldId id="267" r:id="rId14"/>
    <p:sldId id="269" r:id="rId15"/>
    <p:sldId id="270" r:id="rId16"/>
    <p:sldId id="272" r:id="rId17"/>
    <p:sldId id="277" r:id="rId18"/>
    <p:sldId id="279" r:id="rId19"/>
    <p:sldId id="276" r:id="rId20"/>
    <p:sldId id="274" r:id="rId21"/>
    <p:sldId id="275" r:id="rId22"/>
    <p:sldId id="273" r:id="rId23"/>
    <p:sldId id="278" r:id="rId24"/>
  </p:sldIdLst>
  <p:sldSz cx="12192000" cy="6858000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3EC39-89C1-4659-A021-D0DBA7DC1D6B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D6002-F5CA-43FC-88DC-060A9ACAE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87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FA1CFB5-8611-4B23-AE93-7B2FFE02F8CF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74746D9-1991-47C3-AE83-7F270D50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11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FB5-8611-4B23-AE93-7B2FFE02F8CF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6D9-1991-47C3-AE83-7F270D50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780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FB5-8611-4B23-AE93-7B2FFE02F8CF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6D9-1991-47C3-AE83-7F270D50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293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FB5-8611-4B23-AE93-7B2FFE02F8CF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6D9-1991-47C3-AE83-7F270D50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80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FB5-8611-4B23-AE93-7B2FFE02F8CF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6D9-1991-47C3-AE83-7F270D50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970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FB5-8611-4B23-AE93-7B2FFE02F8CF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6D9-1991-47C3-AE83-7F270D50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9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FB5-8611-4B23-AE93-7B2FFE02F8CF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6D9-1991-47C3-AE83-7F270D50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11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FA1CFB5-8611-4B23-AE93-7B2FFE02F8CF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6D9-1991-47C3-AE83-7F270D50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64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FA1CFB5-8611-4B23-AE93-7B2FFE02F8CF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6D9-1991-47C3-AE83-7F270D50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80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FB5-8611-4B23-AE93-7B2FFE02F8CF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6D9-1991-47C3-AE83-7F270D50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3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FB5-8611-4B23-AE93-7B2FFE02F8CF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6D9-1991-47C3-AE83-7F270D50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4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FB5-8611-4B23-AE93-7B2FFE02F8CF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6D9-1991-47C3-AE83-7F270D50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3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FB5-8611-4B23-AE93-7B2FFE02F8CF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6D9-1991-47C3-AE83-7F270D50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862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FB5-8611-4B23-AE93-7B2FFE02F8CF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6D9-1991-47C3-AE83-7F270D50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03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FB5-8611-4B23-AE93-7B2FFE02F8CF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6D9-1991-47C3-AE83-7F270D50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23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FB5-8611-4B23-AE93-7B2FFE02F8CF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6D9-1991-47C3-AE83-7F270D50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750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CFB5-8611-4B23-AE93-7B2FFE02F8CF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46D9-1991-47C3-AE83-7F270D50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89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FA1CFB5-8611-4B23-AE93-7B2FFE02F8CF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74746D9-1991-47C3-AE83-7F270D50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9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>
            <a:extLst>
              <a:ext uri="{FF2B5EF4-FFF2-40B4-BE49-F238E27FC236}">
                <a16:creationId xmlns:a16="http://schemas.microsoft.com/office/drawing/2014/main" id="{D22D1B95-2B54-43E9-85D9-B489F6C5D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21010068">
            <a:off x="8490951" y="4185117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7D0F3F6D-A49D-4406-8D61-1C4F8D792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455612" y="4241801"/>
            <a:ext cx="11277600" cy="2337161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D953A318-DA8D-4405-9536-D889E45C5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382A3D-2F90-475C-8DF2-F666FEA34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7638AE-5F3E-8999-7E43-3480ECA28B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171" y="1143000"/>
            <a:ext cx="8825658" cy="3389217"/>
          </a:xfrm>
        </p:spPr>
        <p:txBody>
          <a:bodyPr anchor="ctr">
            <a:normAutofit/>
          </a:bodyPr>
          <a:lstStyle/>
          <a:p>
            <a:pPr algn="ctr"/>
            <a:r>
              <a:rPr lang="en-US" sz="6600">
                <a:solidFill>
                  <a:srgbClr val="FFFFFF"/>
                </a:solidFill>
              </a:rPr>
              <a:t>Dancing with Meta Glasses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A9892F-63FA-0188-464E-0706BD22DE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171" y="5240851"/>
            <a:ext cx="8825658" cy="828932"/>
          </a:xfrm>
        </p:spPr>
        <p:txBody>
          <a:bodyPr>
            <a:normAutofit/>
          </a:bodyPr>
          <a:lstStyle/>
          <a:p>
            <a:pPr algn="ctr"/>
            <a:r>
              <a:rPr lang="en-US" sz="2400">
                <a:solidFill>
                  <a:schemeClr val="tx2"/>
                </a:solidFill>
              </a:rPr>
              <a:t>Amy Osvold, Margo Lentz, Laurie Westling &amp; Brandon Kartes</a:t>
            </a:r>
          </a:p>
        </p:txBody>
      </p:sp>
    </p:spTree>
    <p:extLst>
      <p:ext uri="{BB962C8B-B14F-4D97-AF65-F5344CB8AC3E}">
        <p14:creationId xmlns:p14="http://schemas.microsoft.com/office/powerpoint/2010/main" val="62404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02EA0-C223-27BE-79AB-F9563B437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Voice Commands - 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04765-7D11-5DA0-A252-FF6E92593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542" y="2260959"/>
            <a:ext cx="10515600" cy="4486275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US" sz="2900" dirty="0"/>
              <a:t>“Hey, Meta, reminder.” </a:t>
            </a:r>
          </a:p>
          <a:p>
            <a:pPr lvl="1"/>
            <a:r>
              <a:rPr lang="en-US" sz="2900" dirty="0"/>
              <a:t>The glasses will then ask, “What’s the reminder about?”</a:t>
            </a:r>
          </a:p>
          <a:p>
            <a:pPr lvl="0"/>
            <a:r>
              <a:rPr lang="en-US" sz="2900" dirty="0"/>
              <a:t>"Hey, Meta, remind me to </a:t>
            </a:r>
          </a:p>
          <a:p>
            <a:pPr lvl="1"/>
            <a:r>
              <a:rPr lang="en-US" sz="2900" dirty="0"/>
              <a:t>[take out the trash today at 1:30]”</a:t>
            </a:r>
          </a:p>
          <a:p>
            <a:pPr lvl="0"/>
            <a:r>
              <a:rPr lang="en-US" sz="2900" dirty="0"/>
              <a:t>“Hey, Meta, Reminder: Meet </a:t>
            </a:r>
          </a:p>
          <a:p>
            <a:pPr lvl="1"/>
            <a:r>
              <a:rPr lang="en-US" sz="2900" dirty="0"/>
              <a:t>[Bob at 4 p.m. today at Burger King]”</a:t>
            </a:r>
          </a:p>
          <a:p>
            <a:pPr lvl="0"/>
            <a:r>
              <a:rPr lang="en-US" sz="2900" dirty="0"/>
              <a:t>Future events: “Hey, Meta, remind me about </a:t>
            </a:r>
          </a:p>
          <a:p>
            <a:pPr lvl="1"/>
            <a:r>
              <a:rPr lang="en-US" sz="2900" dirty="0"/>
              <a:t>[Bob’s birthday party on June 8 at 9 a.m.]</a:t>
            </a:r>
          </a:p>
          <a:p>
            <a:pPr lvl="0"/>
            <a:r>
              <a:rPr lang="en-US" sz="2900" dirty="0"/>
              <a:t>“Hey, Meta, read all reminders”</a:t>
            </a:r>
          </a:p>
          <a:p>
            <a:pPr lvl="0"/>
            <a:r>
              <a:rPr lang="en-US" sz="2900" dirty="0"/>
              <a:t>“Hey, Meta, search my reminders”</a:t>
            </a:r>
          </a:p>
          <a:p>
            <a:pPr lvl="0"/>
            <a:r>
              <a:rPr lang="en-US" sz="2900" dirty="0"/>
              <a:t>Glasses can remind you of medication schedule, class schedule, and pending appointments</a:t>
            </a:r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 At this time, you must use the Meta View app to delete or edit reminders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486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4E5DF-2FF6-0792-D28F-4268EB34A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Voice Commands – Photo &amp; Video Capture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1F391-AE02-B8D6-4073-A9A2E831B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"Hey, Meta, record [or take] a video.” Videos are 15-seconds.</a:t>
            </a:r>
          </a:p>
          <a:p>
            <a:pPr lvl="0"/>
            <a:r>
              <a:rPr lang="en-US" dirty="0"/>
              <a:t>"Hey, Meta, stop recording"</a:t>
            </a:r>
          </a:p>
          <a:p>
            <a:pPr lvl="0"/>
            <a:r>
              <a:rPr lang="en-US" dirty="0"/>
              <a:t>"Hey, Meta, take a photo"</a:t>
            </a:r>
          </a:p>
          <a:p>
            <a:pPr lvl="0"/>
            <a:r>
              <a:rPr lang="en-US" dirty="0"/>
              <a:t>You can ask, “Hey, Meta, how long can you record a video for?”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260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D1CF6-3B02-90BF-D352-6ECA8FEE1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Voice Commands – Calling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D3F18-C9E8-F36E-A002-1ADBC8BB8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*</a:t>
            </a:r>
            <a:r>
              <a:rPr lang="en-US" b="1" dirty="0"/>
              <a:t>Your phone must be connected to the Meta AI app to use calling commands</a:t>
            </a:r>
          </a:p>
          <a:p>
            <a:pPr lvl="0"/>
            <a:r>
              <a:rPr lang="en-US" dirty="0"/>
              <a:t>“Hey, Meta, answer phone”</a:t>
            </a:r>
            <a:endParaRPr lang="en-US" sz="2000" dirty="0"/>
          </a:p>
          <a:p>
            <a:pPr lvl="0"/>
            <a:r>
              <a:rPr lang="en-US" dirty="0"/>
              <a:t>"Hey, Meta, call [contact name]"</a:t>
            </a:r>
            <a:endParaRPr lang="en-US" sz="2000" dirty="0"/>
          </a:p>
          <a:p>
            <a:pPr lvl="0"/>
            <a:r>
              <a:rPr lang="en-US" dirty="0"/>
              <a:t>"Hey, Meta, call [contact name] on Messenger/WhatsApp" (if you have use these apps)</a:t>
            </a:r>
            <a:endParaRPr lang="en-US" sz="2000" dirty="0"/>
          </a:p>
          <a:p>
            <a:pPr lvl="0"/>
            <a:r>
              <a:rPr lang="en-US" dirty="0"/>
              <a:t>To hang up - double tap the right side of the glasses. Voice control does not hang up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14782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3F077-6EAB-4397-5ADF-45BF70657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Voice Commands - Messaging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80DD7-761E-345B-7E0A-D752C5602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*</a:t>
            </a:r>
            <a:r>
              <a:rPr lang="en-US" b="1" dirty="0"/>
              <a:t>Your phone must be connected to the Meta AI app to use messaging commands</a:t>
            </a:r>
            <a:endParaRPr lang="en-US" dirty="0"/>
          </a:p>
          <a:p>
            <a:pPr lvl="0"/>
            <a:r>
              <a:rPr lang="en-US" dirty="0"/>
              <a:t>"Hey, Meta, send a message [or text] to [contact name]"</a:t>
            </a:r>
            <a:endParaRPr lang="en-US" sz="2000" dirty="0"/>
          </a:p>
          <a:p>
            <a:pPr lvl="0"/>
            <a:r>
              <a:rPr lang="en-US" dirty="0"/>
              <a:t>"Hey, Meta, send a message to [contact name] on Messenger/WhatsApp/my phone" (if you have these apps)</a:t>
            </a:r>
          </a:p>
          <a:p>
            <a:pPr lvl="0"/>
            <a:r>
              <a:rPr lang="en-US" dirty="0"/>
              <a:t>"Hey, Meta, read my messages."</a:t>
            </a:r>
          </a:p>
          <a:p>
            <a:r>
              <a:rPr lang="en-US" dirty="0"/>
              <a:t>"Hey, Meta, respond to [message]."</a:t>
            </a:r>
          </a:p>
          <a:p>
            <a:r>
              <a:rPr lang="en-US" dirty="0"/>
              <a:t>“Hey, Meta, send a picture to [contact]. The glasses will take a picture of what you’re looking at and text the picture.</a:t>
            </a:r>
          </a:p>
          <a:p>
            <a:r>
              <a:rPr lang="en-US" dirty="0"/>
              <a:t>“Hey, Meta, send a video to [contact]. The glasses will take 15-second video of what you’re looking at and text the video.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583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C2C0A-B9BE-1E5C-3C93-C33C4C44B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Voice Commands for Music apps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A83E3-E9EF-76A5-C245-444DD602A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“Hey, Meta, play [artist’s or song name]”</a:t>
            </a:r>
          </a:p>
          <a:p>
            <a:pPr lvl="0"/>
            <a:r>
              <a:rPr lang="en-US" dirty="0"/>
              <a:t>“Hey, Meta, play [genre of music]”</a:t>
            </a:r>
          </a:p>
          <a:p>
            <a:pPr lvl="0"/>
            <a:r>
              <a:rPr lang="en-US" dirty="0"/>
              <a:t>"Hey, Meta, pause/play music"</a:t>
            </a:r>
          </a:p>
          <a:p>
            <a:pPr lvl="0"/>
            <a:r>
              <a:rPr lang="en-US" dirty="0"/>
              <a:t>"Hey, Meta, next"</a:t>
            </a:r>
          </a:p>
          <a:p>
            <a:pPr lvl="0"/>
            <a:r>
              <a:rPr lang="en-US" dirty="0"/>
              <a:t>“Hey, Meta, stop”</a:t>
            </a:r>
          </a:p>
          <a:p>
            <a:pPr lvl="0"/>
            <a:r>
              <a:rPr lang="en-US" dirty="0"/>
              <a:t>"Hey, Meta, volume up"</a:t>
            </a:r>
          </a:p>
          <a:p>
            <a:pPr lvl="0"/>
            <a:r>
              <a:rPr lang="en-US" dirty="0"/>
              <a:t>"Hey, Meta, volume down"</a:t>
            </a:r>
          </a:p>
          <a:p>
            <a:pPr lvl="0"/>
            <a:r>
              <a:rPr lang="en-US" dirty="0"/>
              <a:t>“Hey, Meta, turn volume to 100%”</a:t>
            </a:r>
          </a:p>
        </p:txBody>
      </p:sp>
    </p:spTree>
    <p:extLst>
      <p:ext uri="{BB962C8B-B14F-4D97-AF65-F5344CB8AC3E}">
        <p14:creationId xmlns:p14="http://schemas.microsoft.com/office/powerpoint/2010/main" val="1788760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5749F-EB3B-60E6-5CA2-96DC5DBF4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Voice Commands – Currency &amp; Credit Card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AE1A-FE1E-0497-21AD-30FB76D3C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currency: Hey, Meta, read.” 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Credit card: “Hey, Meta, read.” </a:t>
            </a:r>
          </a:p>
          <a:p>
            <a:pPr lvl="1"/>
            <a:r>
              <a:rPr lang="en-US" dirty="0"/>
              <a:t>Will tell you the type of credit card for the front of the card. </a:t>
            </a:r>
          </a:p>
          <a:p>
            <a:pPr lvl="1"/>
            <a:r>
              <a:rPr lang="en-US" dirty="0"/>
              <a:t>On the back, it will tell you the card number and expiration date. </a:t>
            </a:r>
          </a:p>
          <a:p>
            <a:pPr lvl="1"/>
            <a:r>
              <a:rPr lang="en-US" dirty="0"/>
              <a:t>You can also ask the glasses to read specific information such as credit card number, expiration date, or </a:t>
            </a:r>
            <a:r>
              <a:rPr lang="en-US" b="1" dirty="0"/>
              <a:t>C V </a:t>
            </a:r>
            <a:r>
              <a:rPr lang="en-US" b="1" dirty="0" err="1"/>
              <a:t>V</a:t>
            </a:r>
            <a:r>
              <a:rPr lang="en-US" dirty="0"/>
              <a:t> number. A </a:t>
            </a:r>
            <a:r>
              <a:rPr lang="en-US" b="1" dirty="0"/>
              <a:t>C V </a:t>
            </a:r>
            <a:r>
              <a:rPr lang="en-US" b="1" dirty="0" err="1"/>
              <a:t>V</a:t>
            </a:r>
            <a:r>
              <a:rPr lang="en-US" dirty="0"/>
              <a:t> number is the extra three- or four-digit number printed on your credit or debit card. </a:t>
            </a:r>
          </a:p>
        </p:txBody>
      </p:sp>
    </p:spTree>
    <p:extLst>
      <p:ext uri="{BB962C8B-B14F-4D97-AF65-F5344CB8AC3E}">
        <p14:creationId xmlns:p14="http://schemas.microsoft.com/office/powerpoint/2010/main" val="3581399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DB11A-8508-E2BF-A778-FAB49C5B5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Voice Commands – Other fun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FECE8-5348-FF86-80B5-CB12904E7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"Hey, Meta, what's the weather like today?"</a:t>
            </a:r>
            <a:endParaRPr lang="en-US" sz="1800" dirty="0"/>
          </a:p>
          <a:p>
            <a:pPr lvl="1"/>
            <a:r>
              <a:rPr lang="en-US" dirty="0"/>
              <a:t>“Hey, Meta, what time is it?”</a:t>
            </a:r>
            <a:endParaRPr lang="en-US" sz="1800" dirty="0"/>
          </a:p>
          <a:p>
            <a:pPr lvl="1"/>
            <a:r>
              <a:rPr lang="en-US" dirty="0"/>
              <a:t>“Hey, Meta, what’s the date?”</a:t>
            </a:r>
            <a:endParaRPr lang="en-US" sz="1800" dirty="0"/>
          </a:p>
          <a:p>
            <a:pPr lvl="1"/>
            <a:r>
              <a:rPr lang="en-US" dirty="0"/>
              <a:t>“Hey, Meta, what will be the date 46 days from today?”</a:t>
            </a:r>
            <a:endParaRPr lang="en-US" sz="1800" dirty="0"/>
          </a:p>
          <a:p>
            <a:pPr lvl="1"/>
            <a:r>
              <a:rPr lang="en-US" dirty="0"/>
              <a:t>“Hey, Meta, who won the 1947 World Series?”</a:t>
            </a:r>
            <a:endParaRPr lang="en-US" sz="1800" dirty="0"/>
          </a:p>
          <a:p>
            <a:pPr lvl="1"/>
            <a:r>
              <a:rPr lang="en-US" dirty="0"/>
              <a:t>"Hey, Meta, what are some good gift ideas for my kids, ages 6 and 8? They're into arts and crafts."</a:t>
            </a:r>
            <a:endParaRPr lang="en-US" sz="1800" dirty="0"/>
          </a:p>
          <a:p>
            <a:pPr lvl="1"/>
            <a:r>
              <a:rPr lang="en-US" dirty="0"/>
              <a:t>"Hey, Meta, I can't attend a dinner tonight. Can you help me write a polite one-line message?"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5729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70095-35B7-4F25-EAA0-59B7AA2ED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Consumer Perspective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08AD5-993D-8B44-0041-700CAF3F9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687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CF75D-59F8-9691-98E6-F2E5238B2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 Glasses – Out in the Community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AFA6D-57A2-B687-1857-F9E1FAA30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O&amp;M tool</a:t>
            </a:r>
          </a:p>
        </p:txBody>
      </p:sp>
    </p:spTree>
    <p:extLst>
      <p:ext uri="{BB962C8B-B14F-4D97-AF65-F5344CB8AC3E}">
        <p14:creationId xmlns:p14="http://schemas.microsoft.com/office/powerpoint/2010/main" val="29606618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48A2E-A3A7-D603-8F42-F7D1440EF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Engaging the Audience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EA822-54FD-F870-8161-867788F06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 of finding the right groceries</a:t>
            </a:r>
          </a:p>
          <a:p>
            <a:r>
              <a:rPr lang="en-US" dirty="0"/>
              <a:t>Finding the right clothing</a:t>
            </a:r>
          </a:p>
          <a:p>
            <a:r>
              <a:rPr lang="en-US" dirty="0"/>
              <a:t>Asking about environmental signs</a:t>
            </a:r>
          </a:p>
          <a:p>
            <a:r>
              <a:rPr lang="en-US" dirty="0"/>
              <a:t>Confirming locations</a:t>
            </a:r>
          </a:p>
          <a:p>
            <a:r>
              <a:rPr lang="en-US" dirty="0"/>
              <a:t> Hands-free phone, text, and listening to directions from other sources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78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1932E-E089-D188-67D9-A34AF6B3E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E5F7E-33F0-E6F5-E433-66CC39392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use the Meta Glasses</a:t>
            </a:r>
          </a:p>
          <a:p>
            <a:pPr lvl="1"/>
            <a:r>
              <a:rPr lang="en-US" dirty="0"/>
              <a:t>Voice Commands</a:t>
            </a:r>
          </a:p>
          <a:p>
            <a:r>
              <a:rPr lang="en-US" dirty="0"/>
              <a:t>A consumer’s perspective </a:t>
            </a:r>
          </a:p>
          <a:p>
            <a:r>
              <a:rPr lang="en-US" dirty="0"/>
              <a:t>Meta Glasses – Out in the Community</a:t>
            </a:r>
          </a:p>
          <a:p>
            <a:r>
              <a:rPr lang="en-US" dirty="0"/>
              <a:t>Concerns of using Meta Glasses incorrectly</a:t>
            </a:r>
          </a:p>
          <a:p>
            <a:r>
              <a:rPr lang="en-US" dirty="0"/>
              <a:t>Getting Prescription Lens</a:t>
            </a:r>
          </a:p>
          <a:p>
            <a:r>
              <a:rPr lang="en-US" dirty="0"/>
              <a:t>Funding Sources in North Dakota</a:t>
            </a:r>
          </a:p>
          <a:p>
            <a:r>
              <a:rPr lang="en-US" dirty="0"/>
              <a:t>Considerations for Recommending Meta Glasses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2228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D0D01-8D9B-22BB-B6EE-C8FA909E2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Funding Sources in North Dakota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418F2-30B7-C75A-F297-C418B2FE8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Flexible Spending Accounts</a:t>
            </a:r>
          </a:p>
          <a:p>
            <a:r>
              <a:rPr lang="en-US" dirty="0"/>
              <a:t>Health Savings Accounts</a:t>
            </a:r>
          </a:p>
          <a:p>
            <a:r>
              <a:rPr lang="en-US" dirty="0"/>
              <a:t>Vision Insurance (lenses only)</a:t>
            </a:r>
          </a:p>
          <a:p>
            <a:r>
              <a:rPr lang="en-US" dirty="0"/>
              <a:t>Possibilities Grant</a:t>
            </a:r>
          </a:p>
          <a:p>
            <a:r>
              <a:rPr lang="en-US" dirty="0" err="1"/>
              <a:t>ICanConnect</a:t>
            </a:r>
            <a:r>
              <a:rPr lang="en-US" dirty="0"/>
              <a:t> – for individuals with Dual Sensory loss</a:t>
            </a:r>
          </a:p>
          <a:p>
            <a:r>
              <a:rPr lang="en-US" dirty="0"/>
              <a:t>ATFL</a:t>
            </a:r>
          </a:p>
          <a:p>
            <a:r>
              <a:rPr lang="en-US" dirty="0"/>
              <a:t>EyeLink ND</a:t>
            </a:r>
          </a:p>
        </p:txBody>
      </p:sp>
    </p:spTree>
    <p:extLst>
      <p:ext uri="{BB962C8B-B14F-4D97-AF65-F5344CB8AC3E}">
        <p14:creationId xmlns:p14="http://schemas.microsoft.com/office/powerpoint/2010/main" val="16653928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8BEBCC-64EC-BC35-1CED-1D3A390254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F78C7-D634-E98C-1A93-ED8F0D3A1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Prescription Lenses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41B22-09A8-5D1D-2A25-3E49FC7A4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order them directly from the </a:t>
            </a:r>
            <a:r>
              <a:rPr lang="en-US" dirty="0" err="1"/>
              <a:t>RayBan</a:t>
            </a:r>
            <a:r>
              <a:rPr lang="en-US" dirty="0"/>
              <a:t> website- limited options for colors</a:t>
            </a:r>
          </a:p>
          <a:p>
            <a:r>
              <a:rPr lang="en-US" dirty="0" err="1"/>
              <a:t>LensCrafters</a:t>
            </a:r>
            <a:r>
              <a:rPr lang="en-US" dirty="0"/>
              <a:t> – more options for to colors and tints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060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B999A-B4BC-4414-F1C1-1E6BD6CDE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Recommending Meta Glasses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8DD29-071D-54CC-27B5-79EFD4414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Age of smartphone</a:t>
            </a:r>
          </a:p>
          <a:p>
            <a:pPr lvl="0"/>
            <a:r>
              <a:rPr lang="en-US" dirty="0"/>
              <a:t>Ability to use large print/Zoom feature or Competency with </a:t>
            </a:r>
            <a:r>
              <a:rPr lang="en-US" dirty="0" err="1"/>
              <a:t>VoiceOver</a:t>
            </a:r>
            <a:r>
              <a:rPr lang="en-US" dirty="0"/>
              <a:t> or </a:t>
            </a:r>
            <a:r>
              <a:rPr lang="en-US" dirty="0" err="1"/>
              <a:t>TalkBack</a:t>
            </a:r>
            <a:endParaRPr lang="en-US" dirty="0"/>
          </a:p>
          <a:p>
            <a:r>
              <a:rPr lang="en-US" dirty="0"/>
              <a:t>Ability to update phone, Meta AI App, and glasses</a:t>
            </a:r>
          </a:p>
          <a:p>
            <a:r>
              <a:rPr lang="en-US" dirty="0"/>
              <a:t>Realistic expectations</a:t>
            </a:r>
          </a:p>
          <a:p>
            <a:r>
              <a:rPr lang="en-US" dirty="0"/>
              <a:t>Ability to remember exact wording of commands</a:t>
            </a:r>
          </a:p>
          <a:p>
            <a:r>
              <a:rPr lang="en-US" dirty="0"/>
              <a:t>Ability to use workarounds in certain circumstances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3367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34C2F-E222-9DD1-9D54-CC4E21ACF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4F050-E336-21E0-AB3A-9BDF9E137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Questions?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Stories from Users?</a:t>
            </a:r>
          </a:p>
        </p:txBody>
      </p:sp>
    </p:spTree>
    <p:extLst>
      <p:ext uri="{BB962C8B-B14F-4D97-AF65-F5344CB8AC3E}">
        <p14:creationId xmlns:p14="http://schemas.microsoft.com/office/powerpoint/2010/main" val="772790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3B435-6DC3-FA9E-A786-991154E8C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 that connect with the Meta Glasses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63312-7B9A-8A4B-0C32-03BEA74783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Communication Apps</a:t>
            </a:r>
          </a:p>
          <a:p>
            <a:r>
              <a:rPr lang="en-US" dirty="0"/>
              <a:t>Phone</a:t>
            </a:r>
          </a:p>
          <a:p>
            <a:r>
              <a:rPr lang="en-US" dirty="0"/>
              <a:t>WhatsApp</a:t>
            </a:r>
          </a:p>
          <a:p>
            <a:r>
              <a:rPr lang="en-US" dirty="0"/>
              <a:t>Messenger</a:t>
            </a:r>
          </a:p>
          <a:p>
            <a:r>
              <a:rPr lang="en-US" dirty="0"/>
              <a:t>Instagram</a:t>
            </a:r>
          </a:p>
          <a:p>
            <a:r>
              <a:rPr lang="en-US" dirty="0"/>
              <a:t>Facebook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4E3D4E-8363-273E-FCED-BE0CDF77BF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Music and Other Apps</a:t>
            </a:r>
          </a:p>
          <a:p>
            <a:r>
              <a:rPr lang="en-US" dirty="0"/>
              <a:t>Apple Music</a:t>
            </a:r>
          </a:p>
          <a:p>
            <a:r>
              <a:rPr lang="en-US" dirty="0"/>
              <a:t>Spotify</a:t>
            </a:r>
          </a:p>
          <a:p>
            <a:r>
              <a:rPr lang="en-US" dirty="0"/>
              <a:t>Amazon Music</a:t>
            </a:r>
          </a:p>
          <a:p>
            <a:r>
              <a:rPr lang="en-US" dirty="0"/>
              <a:t>Audible</a:t>
            </a:r>
          </a:p>
          <a:p>
            <a:r>
              <a:rPr lang="en-US" dirty="0"/>
              <a:t>Calm</a:t>
            </a:r>
          </a:p>
          <a:p>
            <a:r>
              <a:rPr lang="en-US" dirty="0"/>
              <a:t>Shazam</a:t>
            </a:r>
          </a:p>
          <a:p>
            <a:r>
              <a:rPr lang="en-US" dirty="0"/>
              <a:t>Be My Eyes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889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BF0E5-A8E3-E532-EC0E-755FB8738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 with Meta Glasses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C638C-AD10-16DE-1E56-0DB3DAB04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Use natural language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 specific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Experiment with voice commands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Important commands are “look” and “tell me more.”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the glasses aren’t responding, take them off, fold them, unfold them, and put them back 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You must keep the Meta AI app on your phone open to use the glasses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you want to stop the glasses from talking, say “stop.”</a:t>
            </a:r>
          </a:p>
        </p:txBody>
      </p:sp>
    </p:spTree>
    <p:extLst>
      <p:ext uri="{BB962C8B-B14F-4D97-AF65-F5344CB8AC3E}">
        <p14:creationId xmlns:p14="http://schemas.microsoft.com/office/powerpoint/2010/main" val="3332677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C97B8-14B2-474A-CBFE-054D82ED6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Voice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1BE4F-2D4E-47B2-9786-E57310AB5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Simplest way to use Meta is say “Hey, Meta, look”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General Help for using the Meta Glasses</a:t>
            </a:r>
          </a:p>
          <a:p>
            <a:pPr lvl="1"/>
            <a:r>
              <a:rPr lang="en-US" dirty="0"/>
              <a:t>“Hey, Meta, how do you [task on the glasses that you don’t know how to do]?</a:t>
            </a:r>
            <a:endParaRPr lang="en-US" sz="1600" dirty="0"/>
          </a:p>
          <a:p>
            <a:pPr lvl="1"/>
            <a:r>
              <a:rPr lang="en-US" dirty="0"/>
              <a:t>"Hey, Meta, offer tips and tricks for using Meta Glasses"</a:t>
            </a:r>
            <a:endParaRPr lang="en-US" sz="1600" dirty="0"/>
          </a:p>
          <a:p>
            <a:pPr lvl="1"/>
            <a:r>
              <a:rPr lang="en-US" dirty="0"/>
              <a:t>"Hey, Meta, provide a tutorial on Meta Glasses"</a:t>
            </a:r>
            <a:endParaRPr lang="en-US" sz="1600" dirty="0"/>
          </a:p>
          <a:p>
            <a:pPr lvl="1"/>
            <a:r>
              <a:rPr lang="en-US" dirty="0"/>
              <a:t>"Hey, Meta, what can you do?"</a:t>
            </a:r>
            <a:endParaRPr lang="en-US" sz="16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515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9E59D-890F-AF4D-D563-35B9A1E42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Voice Commands -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85988-5EF6-116F-72A8-A15A0C790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877" y="2310120"/>
            <a:ext cx="10515600" cy="3058293"/>
          </a:xfrm>
        </p:spPr>
        <p:txBody>
          <a:bodyPr>
            <a:normAutofit/>
          </a:bodyPr>
          <a:lstStyle/>
          <a:p>
            <a:r>
              <a:rPr lang="en-US" dirty="0"/>
              <a:t>“Hey, Meta, look.” (The glasses will tell you what the document is such as “phone bill.”)</a:t>
            </a:r>
          </a:p>
          <a:p>
            <a:r>
              <a:rPr lang="en-US" dirty="0"/>
              <a:t>“Hey, Meta, read this document to me”</a:t>
            </a:r>
          </a:p>
          <a:p>
            <a:r>
              <a:rPr lang="en-US" dirty="0"/>
              <a:t>“Hey, Meta, summarize document”</a:t>
            </a:r>
          </a:p>
          <a:p>
            <a:r>
              <a:rPr lang="en-US" dirty="0"/>
              <a:t>“Hey, Meta, what is this document?” “Hey, Meta, tell me more”</a:t>
            </a:r>
          </a:p>
        </p:txBody>
      </p:sp>
    </p:spTree>
    <p:extLst>
      <p:ext uri="{BB962C8B-B14F-4D97-AF65-F5344CB8AC3E}">
        <p14:creationId xmlns:p14="http://schemas.microsoft.com/office/powerpoint/2010/main" val="870088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783F92-12F0-5C51-2D93-D7E838E1E7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AAEEF-FDE4-3C48-9ED7-E86DC1B1D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Voice Commands -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D0950-81CF-29C3-4B35-AE213EE1B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1462"/>
            <a:ext cx="10515600" cy="3992357"/>
          </a:xfrm>
        </p:spPr>
        <p:txBody>
          <a:bodyPr>
            <a:normAutofit/>
          </a:bodyPr>
          <a:lstStyle/>
          <a:p>
            <a:r>
              <a:rPr lang="en-US" dirty="0"/>
              <a:t>If you want Meta to read the entire document word-for-word</a:t>
            </a:r>
          </a:p>
          <a:p>
            <a:pPr lvl="1"/>
            <a:r>
              <a:rPr lang="en-US" dirty="0"/>
              <a:t>Say “Hey, Meta, read all of this document word-for-word.”</a:t>
            </a:r>
          </a:p>
          <a:p>
            <a:r>
              <a:rPr lang="en-US" dirty="0"/>
              <a:t>You can ask Meta specific questions about the document </a:t>
            </a:r>
          </a:p>
          <a:p>
            <a:pPr lvl="1"/>
            <a:r>
              <a:rPr lang="en-US" dirty="0"/>
              <a:t>Examples: </a:t>
            </a:r>
          </a:p>
          <a:p>
            <a:pPr lvl="2"/>
            <a:r>
              <a:rPr lang="en-US" dirty="0"/>
              <a:t>the doctor’s name, </a:t>
            </a:r>
          </a:p>
          <a:p>
            <a:pPr lvl="2"/>
            <a:r>
              <a:rPr lang="en-US" dirty="0"/>
              <a:t>the date/time of the appointment</a:t>
            </a:r>
          </a:p>
          <a:p>
            <a:pPr lvl="2"/>
            <a:r>
              <a:rPr lang="en-US" dirty="0"/>
              <a:t>how much is the water bill</a:t>
            </a:r>
          </a:p>
          <a:p>
            <a:pPr lvl="2"/>
            <a:r>
              <a:rPr lang="en-US" dirty="0"/>
              <a:t>when is the water bill due</a:t>
            </a:r>
          </a:p>
          <a:p>
            <a:pPr lvl="2"/>
            <a:r>
              <a:rPr lang="en-US" dirty="0"/>
              <a:t>who the letter/document is from</a:t>
            </a:r>
          </a:p>
          <a:p>
            <a:pPr lvl="2"/>
            <a:r>
              <a:rPr lang="en-US" dirty="0"/>
              <a:t>if there is a phone number on the document, you can ask Meta to call the number such as “Hey, Meta, call the phone number to the doctor’s office.”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31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1EA9F-23F0-AAB4-EB7D-A9A441CB1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Voice Commands – Describing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1CFC5-3534-9A44-1547-CE2CD2435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“Hey, Meta, look and tell me about this.” </a:t>
            </a:r>
          </a:p>
          <a:p>
            <a:r>
              <a:rPr lang="en-US" dirty="0"/>
              <a:t>If you want more information</a:t>
            </a:r>
          </a:p>
          <a:p>
            <a:pPr lvl="1"/>
            <a:r>
              <a:rPr lang="en-US" sz="2000" dirty="0"/>
              <a:t>say “Tell me more.” You can also look at the box it comes in and it will tell about the product – even things that are not printed on the box.</a:t>
            </a:r>
          </a:p>
          <a:p>
            <a:pPr lvl="0"/>
            <a:r>
              <a:rPr lang="en-US" dirty="0"/>
              <a:t>"Hey, Meta, look and describe this shirt”</a:t>
            </a:r>
          </a:p>
          <a:p>
            <a:pPr lvl="0"/>
            <a:r>
              <a:rPr lang="en-US" dirty="0"/>
              <a:t>“Hey, Meta, look and tell me the color of these curtains”</a:t>
            </a:r>
          </a:p>
          <a:p>
            <a:pPr lvl="0"/>
            <a:r>
              <a:rPr lang="en-US" dirty="0"/>
              <a:t>“Hey, Meta, look and describe what’s on my plate”</a:t>
            </a:r>
          </a:p>
          <a:p>
            <a:pPr lvl="0"/>
            <a:r>
              <a:rPr lang="en-US" dirty="0"/>
              <a:t>"Hey, Meta, look and identify the object in my hand"</a:t>
            </a:r>
          </a:p>
        </p:txBody>
      </p:sp>
    </p:spTree>
    <p:extLst>
      <p:ext uri="{BB962C8B-B14F-4D97-AF65-F5344CB8AC3E}">
        <p14:creationId xmlns:p14="http://schemas.microsoft.com/office/powerpoint/2010/main" val="100561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1C7B97-46AE-8214-C5D9-629D801648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8CB91-2F39-BFBA-66AD-2098BC327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Voice Commands – Describing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896B5-8C35-BDDA-4743-B1CC02A24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sz="3000" dirty="0"/>
              <a:t>"Hey, Meta, look and tell me what is to my left/right/in front of me"</a:t>
            </a:r>
          </a:p>
          <a:p>
            <a:pPr lvl="0"/>
            <a:r>
              <a:rPr lang="en-US" sz="3000" dirty="0"/>
              <a:t>"Hey, Meta, look and tell me what the medication is” </a:t>
            </a:r>
          </a:p>
          <a:p>
            <a:pPr lvl="0"/>
            <a:r>
              <a:rPr lang="en-US" sz="3000" dirty="0"/>
              <a:t>"Hey, Meta, look and tell me what the medication's expiration date" (the glasses will not tell you the dosage)</a:t>
            </a:r>
          </a:p>
          <a:p>
            <a:pPr lvl="0"/>
            <a:r>
              <a:rPr lang="en-US" sz="3000" dirty="0"/>
              <a:t>While looking a list of names/offices/departments, etc. next to phone numbers</a:t>
            </a:r>
          </a:p>
          <a:p>
            <a:pPr lvl="1"/>
            <a:r>
              <a:rPr lang="en-US" sz="2600" dirty="0"/>
              <a:t>say “Hey, Meta, look and tell me what the phone number is for [x-ray department]”</a:t>
            </a:r>
          </a:p>
          <a:p>
            <a:pPr lvl="0"/>
            <a:r>
              <a:rPr lang="en-US" sz="3000" dirty="0"/>
              <a:t>To read digital display on microwaves, thermostats, and other devices: </a:t>
            </a:r>
          </a:p>
          <a:p>
            <a:pPr lvl="1"/>
            <a:r>
              <a:rPr lang="en-US" sz="2600" dirty="0"/>
              <a:t>say “Hey, Meta, look and tell me the number in the digital display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8213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9873</TotalTime>
  <Words>1508</Words>
  <Application>Microsoft Office PowerPoint</Application>
  <PresentationFormat>Widescreen</PresentationFormat>
  <Paragraphs>165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Aptos</vt:lpstr>
      <vt:lpstr>Arial</vt:lpstr>
      <vt:lpstr>Century Gothic</vt:lpstr>
      <vt:lpstr>Wingdings 3</vt:lpstr>
      <vt:lpstr>Ion Boardroom</vt:lpstr>
      <vt:lpstr>Dancing with Meta Glasses</vt:lpstr>
      <vt:lpstr>Agenda</vt:lpstr>
      <vt:lpstr>App that connect with the Meta Glasses</vt:lpstr>
      <vt:lpstr>Getting Started with Meta Glasses</vt:lpstr>
      <vt:lpstr>Voice Commands</vt:lpstr>
      <vt:lpstr>Voice Commands - Reading</vt:lpstr>
      <vt:lpstr>Voice Commands - Reading</vt:lpstr>
      <vt:lpstr>Voice Commands – Describing objects</vt:lpstr>
      <vt:lpstr>Voice Commands – Describing objects</vt:lpstr>
      <vt:lpstr>Voice Commands - Reminders</vt:lpstr>
      <vt:lpstr>Voice Commands – Photo &amp; Video Capture</vt:lpstr>
      <vt:lpstr>Voice Commands – Calling</vt:lpstr>
      <vt:lpstr>Voice Commands - Messaging</vt:lpstr>
      <vt:lpstr>Voice Commands for Music apps</vt:lpstr>
      <vt:lpstr>Voice Commands – Currency &amp; Credit Card</vt:lpstr>
      <vt:lpstr>Voice Commands – Other fun things</vt:lpstr>
      <vt:lpstr>Consumer Perspective</vt:lpstr>
      <vt:lpstr>Meta Glasses – Out in the Community</vt:lpstr>
      <vt:lpstr>Engaging the Audience</vt:lpstr>
      <vt:lpstr>Possible Funding Sources in North Dakota</vt:lpstr>
      <vt:lpstr>Getting Prescription Lenses</vt:lpstr>
      <vt:lpstr>Considerations for Recommending Meta Glasses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Westling, Laurie J.</dc:creator>
  <cp:lastModifiedBy>Westling, Laurie J.</cp:lastModifiedBy>
  <cp:revision>3</cp:revision>
  <cp:lastPrinted>2025-09-24T22:02:18Z</cp:lastPrinted>
  <dcterms:created xsi:type="dcterms:W3CDTF">2025-09-18T15:53:24Z</dcterms:created>
  <dcterms:modified xsi:type="dcterms:W3CDTF">2025-09-25T12:27:21Z</dcterms:modified>
</cp:coreProperties>
</file>