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02"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ed334360ea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ed334360ea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2179f6c4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2179f6c4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Tracking moving sounds: </a:t>
            </a:r>
            <a:r>
              <a:rPr lang="en" sz="1000">
                <a:solidFill>
                  <a:srgbClr val="373636"/>
                </a:solidFill>
              </a:rPr>
              <a:t>practice tracking a car from a distance, close, moving towards you, moving away from you. Try tracking two sound sources. Two cars moving down the same road. Follow both sounds and estimate the gap between them. As you are walking along a sidewalk listen to people talking or walking towards and past you to stay oriented. </a:t>
            </a:r>
            <a:endParaRPr sz="1000">
              <a:solidFill>
                <a:srgbClr val="373636"/>
              </a:solidFill>
            </a:endParaRPr>
          </a:p>
          <a:p>
            <a:pPr marL="0" lvl="0" indent="0" algn="l" rtl="0">
              <a:spcBef>
                <a:spcPts val="0"/>
              </a:spcBef>
              <a:spcAft>
                <a:spcPts val="0"/>
              </a:spcAft>
              <a:buNone/>
            </a:pPr>
            <a:endParaRPr sz="1000">
              <a:solidFill>
                <a:srgbClr val="373636"/>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Auditory figure ground discrimination similar to visual figure ground discrimination so when you pick something visual out of a cluttered environment, such as scanning a busy restaurant to find a friend or finding Waldo in the ‘Where’s Waldo?” In a noisy environment, you can listen for a sound amongst a variety of other noises and use it to help orientate yourself. Pick out a noise, focus on it, and use it as a landmark or move towards it. For example, if you’re in a café with lots of people chatting, that might be the noise of the hand dryer in the bathroom or a coffee machine. Or you might be in a noisy shopping mall and faintly hear the sound of an ad playing in a nearby store that you want to get to - focus on that over all the other sounds and walk towards it.</a:t>
            </a:r>
            <a:endParaRPr>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rgbClr val="373636"/>
              </a:solidFill>
            </a:endParaRPr>
          </a:p>
          <a:p>
            <a:pPr marL="0" lvl="0" indent="0" algn="l" rtl="0">
              <a:spcBef>
                <a:spcPts val="0"/>
              </a:spcBef>
              <a:spcAft>
                <a:spcPts val="0"/>
              </a:spcAft>
              <a:buNone/>
            </a:pPr>
            <a:r>
              <a:rPr lang="en" sz="1000">
                <a:solidFill>
                  <a:srgbClr val="373636"/>
                </a:solidFill>
              </a:rPr>
              <a:t>Sound shadows: </a:t>
            </a:r>
            <a:r>
              <a:rPr lang="en">
                <a:solidFill>
                  <a:schemeClr val="dk1"/>
                </a:solidFill>
                <a:latin typeface="Calibri"/>
                <a:ea typeface="Calibri"/>
                <a:cs typeface="Calibri"/>
                <a:sym typeface="Calibri"/>
              </a:rPr>
              <a:t>A sound shadow is created where a sound is blocked by an object. It can help you with orientation and with finding landmarks on routes, and also with knowing where it’s safe to cross a road. For example, you may be walking along a path and not be able to see the bus stop, but you can hear the sound of the traffic being blocked by the bus shelter, or there may be a truck parked in the road and it’s blocking the sound of the other traffic. Tall buildings can create sound shadows and you’ll hear more noise in any gaps between the buildings.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Echolocation: The sound of an echo will be affected by whether you’re inside or outdoors and also by what the building or object off which the echo is bouncing is made of. The speed of the echo can also be affected by the weather – sound waves travel more quickly on a hot day, which means you might think an object is closer to you than it really is. It's important to be aware that echolocation does not inform you of steps, curbs, surface changes etc, for this you will still require your long cane.</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2179f6c4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2179f6c4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73636"/>
                </a:solidFill>
              </a:rPr>
              <a:t>Many children with CVI struggle with creating a meaningful cognitive map of familiar spaces. Some children lack the ability to create visual memories. Need reliance on compensatory skills. One example of this is a child who returns to the same piece of equipment on the playground over and over again. Adults may assume that the child loves that piece of equipment while in reality it may be the only piece of equipment they have on their cognitive map or in their visual field, or near the edge of the clutter of the playground. Important to teach and use mapping skills and maps with a student to increase their internal cognitive map.</a:t>
            </a:r>
            <a:endParaRPr>
              <a:solidFill>
                <a:srgbClr val="373636"/>
              </a:solidFill>
            </a:endParaRPr>
          </a:p>
          <a:p>
            <a:pPr marL="0" lvl="0" indent="0" algn="l" rtl="0">
              <a:spcBef>
                <a:spcPts val="0"/>
              </a:spcBef>
              <a:spcAft>
                <a:spcPts val="0"/>
              </a:spcAft>
              <a:buNone/>
            </a:pPr>
            <a:endParaRPr/>
          </a:p>
          <a:p>
            <a:pPr marL="0" lvl="0" indent="0" algn="l" rtl="0">
              <a:spcBef>
                <a:spcPts val="0"/>
              </a:spcBef>
              <a:spcAft>
                <a:spcPts val="0"/>
              </a:spcAft>
              <a:buNone/>
            </a:pPr>
            <a:r>
              <a:rPr lang="en"/>
              <a:t>Teaching mapping skills- using wheatley, tactile town etc</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4fb00cec50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4fb00cec5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521bd21f6e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521bd21f6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406e98a65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406e98a6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52179f6c4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52179f6c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4fb00cec5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4fb00cec5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4fb00cec5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4fb00cec5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4fb00cec5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4fb00cec5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521bd21f6e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521bd21f6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52179f6c4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52179f6c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Still need to teach those visual skills too of course! Focus on those compensatory skills we teach to our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t>As O&amp;M instructors we teach some of these compensatory skills to our learners to allow them to use them as reference in their environment. </a:t>
            </a:r>
            <a:endParaRPr/>
          </a:p>
          <a:p>
            <a:pPr marL="0" lvl="0" indent="0" algn="l" rtl="0">
              <a:spcBef>
                <a:spcPts val="0"/>
              </a:spcBef>
              <a:spcAft>
                <a:spcPts val="0"/>
              </a:spcAft>
              <a:buNone/>
            </a:pPr>
            <a:endParaRPr/>
          </a:p>
          <a:p>
            <a:pPr marL="0" lvl="0" indent="0" algn="l" rtl="0">
              <a:spcBef>
                <a:spcPts val="0"/>
              </a:spcBef>
              <a:spcAft>
                <a:spcPts val="0"/>
              </a:spcAft>
              <a:buNone/>
            </a:pPr>
            <a:r>
              <a:rPr lang="en"/>
              <a:t>For example, using the sound of children playing a clue that they are by a playground, or using a specific and predictable tactile marker to indicate that they are at their classroom. </a:t>
            </a:r>
            <a:endParaRPr>
              <a:solidFill>
                <a:srgbClr val="373636"/>
              </a:solidFill>
              <a:highlight>
                <a:schemeClr val="lt1"/>
              </a:highlight>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2179f6c4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2179f6c4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1. Title - Light text">
  <p:cSld name="CUSTOM_2">
    <p:bg>
      <p:bgPr>
        <a:solidFill>
          <a:schemeClr val="dk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747950" y="1202625"/>
            <a:ext cx="7508400" cy="1900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lt1"/>
              </a:buClr>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11" name="Google Shape;11;p2"/>
          <p:cNvCxnSpPr/>
          <p:nvPr/>
        </p:nvCxnSpPr>
        <p:spPr>
          <a:xfrm>
            <a:off x="831300" y="3334075"/>
            <a:ext cx="1627500" cy="0"/>
          </a:xfrm>
          <a:prstGeom prst="straightConnector1">
            <a:avLst/>
          </a:prstGeom>
          <a:noFill/>
          <a:ln w="38100" cap="flat" cmpd="sng">
            <a:solidFill>
              <a:schemeClr val="accent3"/>
            </a:solidFill>
            <a:prstDash val="solid"/>
            <a:round/>
            <a:headEnd type="none" w="med" len="med"/>
            <a:tailEnd type="none" w="med" len="med"/>
          </a:ln>
        </p:spPr>
      </p:cxnSp>
      <p:sp>
        <p:nvSpPr>
          <p:cNvPr id="12" name="Google Shape;12;p2"/>
          <p:cNvSpPr txBox="1">
            <a:spLocks noGrp="1"/>
          </p:cNvSpPr>
          <p:nvPr>
            <p:ph type="subTitle" idx="1"/>
          </p:nvPr>
        </p:nvSpPr>
        <p:spPr>
          <a:xfrm>
            <a:off x="747950" y="3525800"/>
            <a:ext cx="7508400" cy="1011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2400"/>
              <a:buNone/>
              <a:defRPr sz="2400">
                <a:solidFill>
                  <a:schemeClr val="lt1"/>
                </a:solidFill>
              </a:defRPr>
            </a:lvl1pPr>
            <a:lvl2pPr lvl="1" algn="ctr" rtl="0">
              <a:lnSpc>
                <a:spcPct val="100000"/>
              </a:lnSpc>
              <a:spcBef>
                <a:spcPts val="0"/>
              </a:spcBef>
              <a:spcAft>
                <a:spcPts val="0"/>
              </a:spcAft>
              <a:buClr>
                <a:schemeClr val="lt1"/>
              </a:buClr>
              <a:buSzPts val="2300"/>
              <a:buNone/>
              <a:defRPr sz="2300" b="1">
                <a:solidFill>
                  <a:schemeClr val="lt1"/>
                </a:solidFill>
              </a:defRPr>
            </a:lvl2pPr>
            <a:lvl3pPr lvl="2" algn="ctr" rtl="0">
              <a:lnSpc>
                <a:spcPct val="100000"/>
              </a:lnSpc>
              <a:spcBef>
                <a:spcPts val="0"/>
              </a:spcBef>
              <a:spcAft>
                <a:spcPts val="0"/>
              </a:spcAft>
              <a:buClr>
                <a:schemeClr val="lt1"/>
              </a:buClr>
              <a:buSzPts val="2300"/>
              <a:buNone/>
              <a:defRPr sz="2300" b="1">
                <a:solidFill>
                  <a:schemeClr val="lt1"/>
                </a:solidFill>
              </a:defRPr>
            </a:lvl3pPr>
            <a:lvl4pPr lvl="3" algn="ctr" rtl="0">
              <a:lnSpc>
                <a:spcPct val="100000"/>
              </a:lnSpc>
              <a:spcBef>
                <a:spcPts val="0"/>
              </a:spcBef>
              <a:spcAft>
                <a:spcPts val="0"/>
              </a:spcAft>
              <a:buClr>
                <a:schemeClr val="lt1"/>
              </a:buClr>
              <a:buSzPts val="2300"/>
              <a:buNone/>
              <a:defRPr sz="2300" b="1">
                <a:solidFill>
                  <a:schemeClr val="lt1"/>
                </a:solidFill>
              </a:defRPr>
            </a:lvl4pPr>
            <a:lvl5pPr lvl="4" algn="ctr" rtl="0">
              <a:lnSpc>
                <a:spcPct val="100000"/>
              </a:lnSpc>
              <a:spcBef>
                <a:spcPts val="0"/>
              </a:spcBef>
              <a:spcAft>
                <a:spcPts val="0"/>
              </a:spcAft>
              <a:buClr>
                <a:schemeClr val="lt1"/>
              </a:buClr>
              <a:buSzPts val="2300"/>
              <a:buNone/>
              <a:defRPr sz="2300" b="1">
                <a:solidFill>
                  <a:schemeClr val="lt1"/>
                </a:solidFill>
              </a:defRPr>
            </a:lvl5pPr>
            <a:lvl6pPr lvl="5" algn="ctr" rtl="0">
              <a:lnSpc>
                <a:spcPct val="100000"/>
              </a:lnSpc>
              <a:spcBef>
                <a:spcPts val="0"/>
              </a:spcBef>
              <a:spcAft>
                <a:spcPts val="0"/>
              </a:spcAft>
              <a:buClr>
                <a:schemeClr val="lt1"/>
              </a:buClr>
              <a:buSzPts val="2300"/>
              <a:buNone/>
              <a:defRPr sz="2300" b="1">
                <a:solidFill>
                  <a:schemeClr val="lt1"/>
                </a:solidFill>
              </a:defRPr>
            </a:lvl6pPr>
            <a:lvl7pPr lvl="6" algn="ctr" rtl="0">
              <a:lnSpc>
                <a:spcPct val="100000"/>
              </a:lnSpc>
              <a:spcBef>
                <a:spcPts val="0"/>
              </a:spcBef>
              <a:spcAft>
                <a:spcPts val="0"/>
              </a:spcAft>
              <a:buClr>
                <a:schemeClr val="lt1"/>
              </a:buClr>
              <a:buSzPts val="2300"/>
              <a:buNone/>
              <a:defRPr sz="2300" b="1">
                <a:solidFill>
                  <a:schemeClr val="lt1"/>
                </a:solidFill>
              </a:defRPr>
            </a:lvl7pPr>
            <a:lvl8pPr lvl="7" algn="ctr" rtl="0">
              <a:lnSpc>
                <a:spcPct val="100000"/>
              </a:lnSpc>
              <a:spcBef>
                <a:spcPts val="0"/>
              </a:spcBef>
              <a:spcAft>
                <a:spcPts val="0"/>
              </a:spcAft>
              <a:buClr>
                <a:schemeClr val="lt1"/>
              </a:buClr>
              <a:buSzPts val="2300"/>
              <a:buNone/>
              <a:defRPr sz="2300" b="1">
                <a:solidFill>
                  <a:schemeClr val="lt1"/>
                </a:solidFill>
              </a:defRPr>
            </a:lvl8pPr>
            <a:lvl9pPr lvl="8" algn="ctr" rtl="0">
              <a:lnSpc>
                <a:spcPct val="100000"/>
              </a:lnSpc>
              <a:spcBef>
                <a:spcPts val="0"/>
              </a:spcBef>
              <a:spcAft>
                <a:spcPts val="0"/>
              </a:spcAft>
              <a:buClr>
                <a:schemeClr val="lt1"/>
              </a:buClr>
              <a:buSzPts val="2300"/>
              <a:buNone/>
              <a:defRPr sz="2300" b="1">
                <a:solidFill>
                  <a:schemeClr val="lt1"/>
                </a:solidFill>
              </a:defRPr>
            </a:lvl9pPr>
          </a:lstStyle>
          <a:p>
            <a:endParaRPr/>
          </a:p>
        </p:txBody>
      </p:sp>
      <p:pic>
        <p:nvPicPr>
          <p:cNvPr id="13" name="Google Shape;13;p2"/>
          <p:cNvPicPr preferRelativeResize="0"/>
          <p:nvPr/>
        </p:nvPicPr>
        <p:blipFill rotWithShape="1">
          <a:blip r:embed="rId2">
            <a:alphaModFix/>
          </a:blip>
          <a:srcRect t="15697" b="15697"/>
          <a:stretch/>
        </p:blipFill>
        <p:spPr>
          <a:xfrm>
            <a:off x="720650" y="481551"/>
            <a:ext cx="1487826" cy="5985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2. Section title - Light text">
  <p:cSld name="CUSTOM_2_1_1_1_1_1_1_1_1_1">
    <p:bg>
      <p:bgPr>
        <a:solidFill>
          <a:schemeClr val="lt1"/>
        </a:solidFill>
        <a:effectLst/>
      </p:bgPr>
    </p:bg>
    <p:spTree>
      <p:nvGrpSpPr>
        <p:cNvPr id="1" name="Shape 89"/>
        <p:cNvGrpSpPr/>
        <p:nvPr/>
      </p:nvGrpSpPr>
      <p:grpSpPr>
        <a:xfrm>
          <a:off x="0" y="0"/>
          <a:ext cx="0" cy="0"/>
          <a:chOff x="0" y="0"/>
          <a:chExt cx="0" cy="0"/>
        </a:xfrm>
      </p:grpSpPr>
      <p:sp>
        <p:nvSpPr>
          <p:cNvPr id="90" name="Google Shape;90;p11"/>
          <p:cNvSpPr/>
          <p:nvPr/>
        </p:nvSpPr>
        <p:spPr>
          <a:xfrm>
            <a:off x="394500" y="384700"/>
            <a:ext cx="8355000" cy="4369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txBox="1">
            <a:spLocks noGrp="1"/>
          </p:cNvSpPr>
          <p:nvPr>
            <p:ph type="title"/>
          </p:nvPr>
        </p:nvSpPr>
        <p:spPr>
          <a:xfrm>
            <a:off x="983700" y="519025"/>
            <a:ext cx="7176600" cy="1900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cxnSp>
        <p:nvCxnSpPr>
          <p:cNvPr id="92" name="Google Shape;92;p11"/>
          <p:cNvCxnSpPr/>
          <p:nvPr/>
        </p:nvCxnSpPr>
        <p:spPr>
          <a:xfrm>
            <a:off x="4024950" y="2591275"/>
            <a:ext cx="1094100" cy="0"/>
          </a:xfrm>
          <a:prstGeom prst="straightConnector1">
            <a:avLst/>
          </a:prstGeom>
          <a:noFill/>
          <a:ln w="38100" cap="flat" cmpd="sng">
            <a:solidFill>
              <a:schemeClr val="accent5"/>
            </a:solidFill>
            <a:prstDash val="solid"/>
            <a:round/>
            <a:headEnd type="none" w="med" len="med"/>
            <a:tailEnd type="none" w="med" len="med"/>
          </a:ln>
        </p:spPr>
      </p:cxnSp>
      <p:sp>
        <p:nvSpPr>
          <p:cNvPr id="93" name="Google Shape;93;p11"/>
          <p:cNvSpPr txBox="1">
            <a:spLocks noGrp="1"/>
          </p:cNvSpPr>
          <p:nvPr>
            <p:ph type="subTitle" idx="1"/>
          </p:nvPr>
        </p:nvSpPr>
        <p:spPr>
          <a:xfrm>
            <a:off x="983700" y="2766000"/>
            <a:ext cx="7176600" cy="1206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2300"/>
              <a:buNone/>
              <a:defRPr sz="2300" b="1">
                <a:solidFill>
                  <a:schemeClr val="lt1"/>
                </a:solidFill>
              </a:defRPr>
            </a:lvl2pPr>
            <a:lvl3pPr lvl="2" algn="ctr" rtl="0">
              <a:lnSpc>
                <a:spcPct val="100000"/>
              </a:lnSpc>
              <a:spcBef>
                <a:spcPts val="0"/>
              </a:spcBef>
              <a:spcAft>
                <a:spcPts val="0"/>
              </a:spcAft>
              <a:buClr>
                <a:schemeClr val="lt1"/>
              </a:buClr>
              <a:buSzPts val="2300"/>
              <a:buNone/>
              <a:defRPr sz="2300" b="1">
                <a:solidFill>
                  <a:schemeClr val="lt1"/>
                </a:solidFill>
              </a:defRPr>
            </a:lvl3pPr>
            <a:lvl4pPr lvl="3" algn="ctr" rtl="0">
              <a:lnSpc>
                <a:spcPct val="100000"/>
              </a:lnSpc>
              <a:spcBef>
                <a:spcPts val="0"/>
              </a:spcBef>
              <a:spcAft>
                <a:spcPts val="0"/>
              </a:spcAft>
              <a:buClr>
                <a:schemeClr val="lt1"/>
              </a:buClr>
              <a:buSzPts val="2300"/>
              <a:buNone/>
              <a:defRPr sz="2300" b="1">
                <a:solidFill>
                  <a:schemeClr val="lt1"/>
                </a:solidFill>
              </a:defRPr>
            </a:lvl4pPr>
            <a:lvl5pPr lvl="4" algn="ctr" rtl="0">
              <a:lnSpc>
                <a:spcPct val="100000"/>
              </a:lnSpc>
              <a:spcBef>
                <a:spcPts val="0"/>
              </a:spcBef>
              <a:spcAft>
                <a:spcPts val="0"/>
              </a:spcAft>
              <a:buClr>
                <a:schemeClr val="lt1"/>
              </a:buClr>
              <a:buSzPts val="2300"/>
              <a:buNone/>
              <a:defRPr sz="2300" b="1">
                <a:solidFill>
                  <a:schemeClr val="lt1"/>
                </a:solidFill>
              </a:defRPr>
            </a:lvl5pPr>
            <a:lvl6pPr lvl="5" algn="ctr" rtl="0">
              <a:lnSpc>
                <a:spcPct val="100000"/>
              </a:lnSpc>
              <a:spcBef>
                <a:spcPts val="0"/>
              </a:spcBef>
              <a:spcAft>
                <a:spcPts val="0"/>
              </a:spcAft>
              <a:buClr>
                <a:schemeClr val="lt1"/>
              </a:buClr>
              <a:buSzPts val="2300"/>
              <a:buNone/>
              <a:defRPr sz="2300" b="1">
                <a:solidFill>
                  <a:schemeClr val="lt1"/>
                </a:solidFill>
              </a:defRPr>
            </a:lvl6pPr>
            <a:lvl7pPr lvl="6" algn="ctr" rtl="0">
              <a:lnSpc>
                <a:spcPct val="100000"/>
              </a:lnSpc>
              <a:spcBef>
                <a:spcPts val="0"/>
              </a:spcBef>
              <a:spcAft>
                <a:spcPts val="0"/>
              </a:spcAft>
              <a:buClr>
                <a:schemeClr val="lt1"/>
              </a:buClr>
              <a:buSzPts val="2300"/>
              <a:buNone/>
              <a:defRPr sz="2300" b="1">
                <a:solidFill>
                  <a:schemeClr val="lt1"/>
                </a:solidFill>
              </a:defRPr>
            </a:lvl7pPr>
            <a:lvl8pPr lvl="7" algn="ctr" rtl="0">
              <a:lnSpc>
                <a:spcPct val="100000"/>
              </a:lnSpc>
              <a:spcBef>
                <a:spcPts val="0"/>
              </a:spcBef>
              <a:spcAft>
                <a:spcPts val="0"/>
              </a:spcAft>
              <a:buClr>
                <a:schemeClr val="lt1"/>
              </a:buClr>
              <a:buSzPts val="2300"/>
              <a:buNone/>
              <a:defRPr sz="2300" b="1">
                <a:solidFill>
                  <a:schemeClr val="lt1"/>
                </a:solidFill>
              </a:defRPr>
            </a:lvl8pPr>
            <a:lvl9pPr lvl="8" algn="ctr" rtl="0">
              <a:lnSpc>
                <a:spcPct val="100000"/>
              </a:lnSpc>
              <a:spcBef>
                <a:spcPts val="0"/>
              </a:spcBef>
              <a:spcAft>
                <a:spcPts val="0"/>
              </a:spcAft>
              <a:buClr>
                <a:schemeClr val="lt1"/>
              </a:buClr>
              <a:buSzPts val="2300"/>
              <a:buNone/>
              <a:defRPr sz="2300" b="1">
                <a:solidFill>
                  <a:schemeClr val="lt1"/>
                </a:solidFill>
              </a:defRPr>
            </a:lvl9pPr>
          </a:lstStyle>
          <a:p>
            <a:endParaRPr/>
          </a:p>
        </p:txBody>
      </p:sp>
      <p:pic>
        <p:nvPicPr>
          <p:cNvPr id="94" name="Google Shape;94;p11"/>
          <p:cNvPicPr preferRelativeResize="0"/>
          <p:nvPr/>
        </p:nvPicPr>
        <p:blipFill rotWithShape="1">
          <a:blip r:embed="rId2">
            <a:alphaModFix/>
          </a:blip>
          <a:srcRect t="15691" b="15698"/>
          <a:stretch/>
        </p:blipFill>
        <p:spPr>
          <a:xfrm>
            <a:off x="3961837" y="4060813"/>
            <a:ext cx="1220326" cy="49100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1. Content subtitle - Dark text" type="tx">
  <p:cSld name="TITLE_AND_BODY">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Google Shape;97;p12"/>
          <p:cNvSpPr txBox="1">
            <a:spLocks noGrp="1"/>
          </p:cNvSpPr>
          <p:nvPr>
            <p:ph type="subTitle" idx="1"/>
          </p:nvPr>
        </p:nvSpPr>
        <p:spPr>
          <a:xfrm>
            <a:off x="379800" y="1193650"/>
            <a:ext cx="8384400" cy="41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b="1">
                <a:solidFill>
                  <a:schemeClr val="dk2"/>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98" name="Google Shape;98;p12"/>
          <p:cNvSpPr txBox="1">
            <a:spLocks noGrp="1"/>
          </p:cNvSpPr>
          <p:nvPr>
            <p:ph type="body" idx="2"/>
          </p:nvPr>
        </p:nvSpPr>
        <p:spPr>
          <a:xfrm>
            <a:off x="379800" y="1612750"/>
            <a:ext cx="8384400" cy="2737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160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7500" rtl="0">
              <a:lnSpc>
                <a:spcPct val="115000"/>
              </a:lnSpc>
              <a:spcBef>
                <a:spcPts val="1600"/>
              </a:spcBef>
              <a:spcAft>
                <a:spcPts val="1600"/>
              </a:spcAft>
              <a:buSzPts val="1400"/>
              <a:buChar char="■"/>
              <a:defRPr sz="1400"/>
            </a:lvl9pPr>
          </a:lstStyle>
          <a:p>
            <a:endParaRPr/>
          </a:p>
        </p:txBody>
      </p:sp>
      <p:sp>
        <p:nvSpPr>
          <p:cNvPr id="99" name="Google Shape;99;p12"/>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00" name="Google Shape;100;p12"/>
          <p:cNvCxnSpPr/>
          <p:nvPr/>
        </p:nvCxnSpPr>
        <p:spPr>
          <a:xfrm>
            <a:off x="379800" y="4560175"/>
            <a:ext cx="8384400" cy="0"/>
          </a:xfrm>
          <a:prstGeom prst="straightConnector1">
            <a:avLst/>
          </a:prstGeom>
          <a:noFill/>
          <a:ln w="9525" cap="flat" cmpd="sng">
            <a:solidFill>
              <a:schemeClr val="dk2"/>
            </a:solidFill>
            <a:prstDash val="solid"/>
            <a:round/>
            <a:headEnd type="none" w="med" len="med"/>
            <a:tailEnd type="none" w="med" len="med"/>
          </a:ln>
        </p:spPr>
      </p:cxnSp>
      <p:pic>
        <p:nvPicPr>
          <p:cNvPr id="101" name="Google Shape;101;p12"/>
          <p:cNvPicPr preferRelativeResize="0"/>
          <p:nvPr/>
        </p:nvPicPr>
        <p:blipFill rotWithShape="1">
          <a:blip r:embed="rId2">
            <a:alphaModFix/>
          </a:blip>
          <a:srcRect t="15682" b="15682"/>
          <a:stretch/>
        </p:blipFill>
        <p:spPr>
          <a:xfrm>
            <a:off x="325200" y="4699825"/>
            <a:ext cx="699249" cy="2813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2. Content subtitle - Light text">
  <p:cSld name="TITLE_AND_BODY_2">
    <p:bg>
      <p:bgPr>
        <a:solidFill>
          <a:schemeClr val="dk2"/>
        </a:solidFill>
        <a:effectLst/>
      </p:bgPr>
    </p:bg>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04" name="Google Shape;104;p13"/>
          <p:cNvSpPr txBox="1">
            <a:spLocks noGrp="1"/>
          </p:cNvSpPr>
          <p:nvPr>
            <p:ph type="subTitle" idx="1"/>
          </p:nvPr>
        </p:nvSpPr>
        <p:spPr>
          <a:xfrm>
            <a:off x="379800" y="1193650"/>
            <a:ext cx="8384400" cy="41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b="1">
                <a:solidFill>
                  <a:schemeClr val="lt1"/>
                </a:solidFill>
              </a:defRPr>
            </a:lvl1pPr>
            <a:lvl2pPr lvl="1" rtl="0">
              <a:spcBef>
                <a:spcPts val="1600"/>
              </a:spcBef>
              <a:spcAft>
                <a:spcPts val="0"/>
              </a:spcAft>
              <a:buClr>
                <a:schemeClr val="lt1"/>
              </a:buClr>
              <a:buSzPts val="1800"/>
              <a:buNone/>
              <a:defRPr>
                <a:solidFill>
                  <a:schemeClr val="lt1"/>
                </a:solidFill>
              </a:defRPr>
            </a:lvl2pPr>
            <a:lvl3pPr lvl="2" rtl="0">
              <a:spcBef>
                <a:spcPts val="1600"/>
              </a:spcBef>
              <a:spcAft>
                <a:spcPts val="0"/>
              </a:spcAft>
              <a:buClr>
                <a:schemeClr val="lt1"/>
              </a:buClr>
              <a:buSzPts val="1800"/>
              <a:buNone/>
              <a:defRPr>
                <a:solidFill>
                  <a:schemeClr val="lt1"/>
                </a:solidFill>
              </a:defRPr>
            </a:lvl3pPr>
            <a:lvl4pPr lvl="3" rtl="0">
              <a:spcBef>
                <a:spcPts val="1600"/>
              </a:spcBef>
              <a:spcAft>
                <a:spcPts val="0"/>
              </a:spcAft>
              <a:buClr>
                <a:schemeClr val="lt1"/>
              </a:buClr>
              <a:buSzPts val="1800"/>
              <a:buNone/>
              <a:defRPr>
                <a:solidFill>
                  <a:schemeClr val="lt1"/>
                </a:solidFill>
              </a:defRPr>
            </a:lvl4pPr>
            <a:lvl5pPr lvl="4" rtl="0">
              <a:spcBef>
                <a:spcPts val="1600"/>
              </a:spcBef>
              <a:spcAft>
                <a:spcPts val="0"/>
              </a:spcAft>
              <a:buClr>
                <a:schemeClr val="lt1"/>
              </a:buClr>
              <a:buSzPts val="1800"/>
              <a:buNone/>
              <a:defRPr>
                <a:solidFill>
                  <a:schemeClr val="lt1"/>
                </a:solidFill>
              </a:defRPr>
            </a:lvl5pPr>
            <a:lvl6pPr lvl="5" rtl="0">
              <a:spcBef>
                <a:spcPts val="1600"/>
              </a:spcBef>
              <a:spcAft>
                <a:spcPts val="0"/>
              </a:spcAft>
              <a:buClr>
                <a:schemeClr val="lt1"/>
              </a:buClr>
              <a:buSzPts val="1800"/>
              <a:buNone/>
              <a:defRPr>
                <a:solidFill>
                  <a:schemeClr val="lt1"/>
                </a:solidFill>
              </a:defRPr>
            </a:lvl6pPr>
            <a:lvl7pPr lvl="6" rtl="0">
              <a:spcBef>
                <a:spcPts val="1600"/>
              </a:spcBef>
              <a:spcAft>
                <a:spcPts val="0"/>
              </a:spcAft>
              <a:buClr>
                <a:schemeClr val="lt1"/>
              </a:buClr>
              <a:buSzPts val="1800"/>
              <a:buNone/>
              <a:defRPr>
                <a:solidFill>
                  <a:schemeClr val="lt1"/>
                </a:solidFill>
              </a:defRPr>
            </a:lvl7pPr>
            <a:lvl8pPr lvl="7" rtl="0">
              <a:spcBef>
                <a:spcPts val="1600"/>
              </a:spcBef>
              <a:spcAft>
                <a:spcPts val="0"/>
              </a:spcAft>
              <a:buClr>
                <a:schemeClr val="lt1"/>
              </a:buClr>
              <a:buSzPts val="1800"/>
              <a:buNone/>
              <a:defRPr>
                <a:solidFill>
                  <a:schemeClr val="lt1"/>
                </a:solidFill>
              </a:defRPr>
            </a:lvl8pPr>
            <a:lvl9pPr lvl="8" rtl="0">
              <a:spcBef>
                <a:spcPts val="1600"/>
              </a:spcBef>
              <a:spcAft>
                <a:spcPts val="1600"/>
              </a:spcAft>
              <a:buClr>
                <a:schemeClr val="lt1"/>
              </a:buClr>
              <a:buSzPts val="1800"/>
              <a:buNone/>
              <a:defRPr>
                <a:solidFill>
                  <a:schemeClr val="lt1"/>
                </a:solidFill>
              </a:defRPr>
            </a:lvl9pPr>
          </a:lstStyle>
          <a:p>
            <a:endParaRPr/>
          </a:p>
        </p:txBody>
      </p:sp>
      <p:sp>
        <p:nvSpPr>
          <p:cNvPr id="105" name="Google Shape;105;p13"/>
          <p:cNvSpPr txBox="1">
            <a:spLocks noGrp="1"/>
          </p:cNvSpPr>
          <p:nvPr>
            <p:ph type="body" idx="2"/>
          </p:nvPr>
        </p:nvSpPr>
        <p:spPr>
          <a:xfrm>
            <a:off x="379800" y="1612750"/>
            <a:ext cx="8384400" cy="273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lt1"/>
              </a:buClr>
              <a:buSzPts val="1400"/>
              <a:buChar char="○"/>
              <a:defRPr sz="1400">
                <a:solidFill>
                  <a:schemeClr val="lt1"/>
                </a:solidFill>
              </a:defRPr>
            </a:lvl8pPr>
            <a:lvl9pPr marL="4114800" lvl="8" indent="-317500" rtl="0">
              <a:spcBef>
                <a:spcPts val="1600"/>
              </a:spcBef>
              <a:spcAft>
                <a:spcPts val="1600"/>
              </a:spcAft>
              <a:buClr>
                <a:schemeClr val="lt1"/>
              </a:buClr>
              <a:buSzPts val="1400"/>
              <a:buChar char="■"/>
              <a:defRPr sz="1400">
                <a:solidFill>
                  <a:schemeClr val="lt1"/>
                </a:solidFill>
              </a:defRPr>
            </a:lvl9pPr>
          </a:lstStyle>
          <a:p>
            <a:endParaRPr/>
          </a:p>
        </p:txBody>
      </p:sp>
      <p:sp>
        <p:nvSpPr>
          <p:cNvPr id="106" name="Google Shape;106;p13"/>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07" name="Google Shape;107;p13"/>
          <p:cNvCxnSpPr/>
          <p:nvPr/>
        </p:nvCxnSpPr>
        <p:spPr>
          <a:xfrm>
            <a:off x="379800" y="4560175"/>
            <a:ext cx="8384400" cy="0"/>
          </a:xfrm>
          <a:prstGeom prst="straightConnector1">
            <a:avLst/>
          </a:prstGeom>
          <a:noFill/>
          <a:ln w="9525" cap="flat" cmpd="sng">
            <a:solidFill>
              <a:schemeClr val="lt1"/>
            </a:solidFill>
            <a:prstDash val="solid"/>
            <a:round/>
            <a:headEnd type="none" w="med" len="med"/>
            <a:tailEnd type="none" w="med" len="med"/>
          </a:ln>
        </p:spPr>
      </p:cxnSp>
      <p:pic>
        <p:nvPicPr>
          <p:cNvPr id="108" name="Google Shape;108;p13"/>
          <p:cNvPicPr preferRelativeResize="0"/>
          <p:nvPr/>
        </p:nvPicPr>
        <p:blipFill rotWithShape="1">
          <a:blip r:embed="rId2">
            <a:alphaModFix/>
          </a:blip>
          <a:srcRect t="15691" b="15698"/>
          <a:stretch/>
        </p:blipFill>
        <p:spPr>
          <a:xfrm>
            <a:off x="325200" y="4699825"/>
            <a:ext cx="699249" cy="2813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1. Content subtitle w image - Dark text">
  <p:cSld name="TITLE_AND_BODY_4">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379800" y="291250"/>
            <a:ext cx="41832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4"/>
          <p:cNvSpPr txBox="1">
            <a:spLocks noGrp="1"/>
          </p:cNvSpPr>
          <p:nvPr>
            <p:ph type="subTitle" idx="1"/>
          </p:nvPr>
        </p:nvSpPr>
        <p:spPr>
          <a:xfrm>
            <a:off x="379800" y="1346050"/>
            <a:ext cx="4183200" cy="41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b="1">
                <a:solidFill>
                  <a:schemeClr val="dk2"/>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12" name="Google Shape;112;p14"/>
          <p:cNvSpPr txBox="1">
            <a:spLocks noGrp="1"/>
          </p:cNvSpPr>
          <p:nvPr>
            <p:ph type="body" idx="2"/>
          </p:nvPr>
        </p:nvSpPr>
        <p:spPr>
          <a:xfrm>
            <a:off x="379800" y="1765150"/>
            <a:ext cx="4183200" cy="273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13" name="Google Shape;113;p14"/>
          <p:cNvSpPr>
            <a:spLocks noGrp="1"/>
          </p:cNvSpPr>
          <p:nvPr>
            <p:ph type="pic" idx="3"/>
          </p:nvPr>
        </p:nvSpPr>
        <p:spPr>
          <a:xfrm>
            <a:off x="4960937" y="0"/>
            <a:ext cx="4183200" cy="4350300"/>
          </a:xfrm>
          <a:prstGeom prst="rect">
            <a:avLst/>
          </a:prstGeom>
          <a:noFill/>
          <a:ln>
            <a:noFill/>
          </a:ln>
        </p:spPr>
      </p:sp>
      <p:sp>
        <p:nvSpPr>
          <p:cNvPr id="114" name="Google Shape;114;p14"/>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15" name="Google Shape;115;p14"/>
          <p:cNvCxnSpPr/>
          <p:nvPr/>
        </p:nvCxnSpPr>
        <p:spPr>
          <a:xfrm>
            <a:off x="379800" y="4560175"/>
            <a:ext cx="8384400" cy="0"/>
          </a:xfrm>
          <a:prstGeom prst="straightConnector1">
            <a:avLst/>
          </a:prstGeom>
          <a:noFill/>
          <a:ln w="9525" cap="flat" cmpd="sng">
            <a:solidFill>
              <a:schemeClr val="dk2"/>
            </a:solidFill>
            <a:prstDash val="solid"/>
            <a:round/>
            <a:headEnd type="none" w="med" len="med"/>
            <a:tailEnd type="none" w="med" len="med"/>
          </a:ln>
        </p:spPr>
      </p:cxnSp>
      <p:pic>
        <p:nvPicPr>
          <p:cNvPr id="116" name="Google Shape;116;p14"/>
          <p:cNvPicPr preferRelativeResize="0"/>
          <p:nvPr/>
        </p:nvPicPr>
        <p:blipFill rotWithShape="1">
          <a:blip r:embed="rId2">
            <a:alphaModFix/>
          </a:blip>
          <a:srcRect t="15682" b="15682"/>
          <a:stretch/>
        </p:blipFill>
        <p:spPr>
          <a:xfrm>
            <a:off x="325200" y="4699825"/>
            <a:ext cx="699249" cy="28134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2. Content subtitle w image - Light text">
  <p:cSld name="TITLE_AND_BODY_2_2">
    <p:bg>
      <p:bgPr>
        <a:solidFill>
          <a:schemeClr val="dk2"/>
        </a:solidFill>
        <a:effectLst/>
      </p:bgPr>
    </p:bg>
    <p:spTree>
      <p:nvGrpSpPr>
        <p:cNvPr id="1" name="Shape 117"/>
        <p:cNvGrpSpPr/>
        <p:nvPr/>
      </p:nvGrpSpPr>
      <p:grpSpPr>
        <a:xfrm>
          <a:off x="0" y="0"/>
          <a:ext cx="0" cy="0"/>
          <a:chOff x="0" y="0"/>
          <a:chExt cx="0" cy="0"/>
        </a:xfrm>
      </p:grpSpPr>
      <p:sp>
        <p:nvSpPr>
          <p:cNvPr id="118" name="Google Shape;118;p15"/>
          <p:cNvSpPr txBox="1">
            <a:spLocks noGrp="1"/>
          </p:cNvSpPr>
          <p:nvPr>
            <p:ph type="title"/>
          </p:nvPr>
        </p:nvSpPr>
        <p:spPr>
          <a:xfrm>
            <a:off x="379800" y="291250"/>
            <a:ext cx="41832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19" name="Google Shape;119;p15"/>
          <p:cNvSpPr txBox="1">
            <a:spLocks noGrp="1"/>
          </p:cNvSpPr>
          <p:nvPr>
            <p:ph type="subTitle" idx="1"/>
          </p:nvPr>
        </p:nvSpPr>
        <p:spPr>
          <a:xfrm>
            <a:off x="379800" y="1346050"/>
            <a:ext cx="4183200" cy="41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b="1">
                <a:solidFill>
                  <a:schemeClr val="lt1"/>
                </a:solidFill>
              </a:defRPr>
            </a:lvl1pPr>
            <a:lvl2pPr lvl="1" rtl="0">
              <a:spcBef>
                <a:spcPts val="1600"/>
              </a:spcBef>
              <a:spcAft>
                <a:spcPts val="0"/>
              </a:spcAft>
              <a:buClr>
                <a:schemeClr val="lt1"/>
              </a:buClr>
              <a:buSzPts val="1800"/>
              <a:buNone/>
              <a:defRPr>
                <a:solidFill>
                  <a:schemeClr val="lt1"/>
                </a:solidFill>
              </a:defRPr>
            </a:lvl2pPr>
            <a:lvl3pPr lvl="2" rtl="0">
              <a:spcBef>
                <a:spcPts val="1600"/>
              </a:spcBef>
              <a:spcAft>
                <a:spcPts val="0"/>
              </a:spcAft>
              <a:buClr>
                <a:schemeClr val="lt1"/>
              </a:buClr>
              <a:buSzPts val="1800"/>
              <a:buNone/>
              <a:defRPr>
                <a:solidFill>
                  <a:schemeClr val="lt1"/>
                </a:solidFill>
              </a:defRPr>
            </a:lvl3pPr>
            <a:lvl4pPr lvl="3" rtl="0">
              <a:spcBef>
                <a:spcPts val="1600"/>
              </a:spcBef>
              <a:spcAft>
                <a:spcPts val="0"/>
              </a:spcAft>
              <a:buClr>
                <a:schemeClr val="lt1"/>
              </a:buClr>
              <a:buSzPts val="1800"/>
              <a:buNone/>
              <a:defRPr>
                <a:solidFill>
                  <a:schemeClr val="lt1"/>
                </a:solidFill>
              </a:defRPr>
            </a:lvl4pPr>
            <a:lvl5pPr lvl="4" rtl="0">
              <a:spcBef>
                <a:spcPts val="1600"/>
              </a:spcBef>
              <a:spcAft>
                <a:spcPts val="0"/>
              </a:spcAft>
              <a:buClr>
                <a:schemeClr val="lt1"/>
              </a:buClr>
              <a:buSzPts val="1800"/>
              <a:buNone/>
              <a:defRPr>
                <a:solidFill>
                  <a:schemeClr val="lt1"/>
                </a:solidFill>
              </a:defRPr>
            </a:lvl5pPr>
            <a:lvl6pPr lvl="5" rtl="0">
              <a:spcBef>
                <a:spcPts val="1600"/>
              </a:spcBef>
              <a:spcAft>
                <a:spcPts val="0"/>
              </a:spcAft>
              <a:buClr>
                <a:schemeClr val="lt1"/>
              </a:buClr>
              <a:buSzPts val="1800"/>
              <a:buNone/>
              <a:defRPr>
                <a:solidFill>
                  <a:schemeClr val="lt1"/>
                </a:solidFill>
              </a:defRPr>
            </a:lvl6pPr>
            <a:lvl7pPr lvl="6" rtl="0">
              <a:spcBef>
                <a:spcPts val="1600"/>
              </a:spcBef>
              <a:spcAft>
                <a:spcPts val="0"/>
              </a:spcAft>
              <a:buClr>
                <a:schemeClr val="lt1"/>
              </a:buClr>
              <a:buSzPts val="1800"/>
              <a:buNone/>
              <a:defRPr>
                <a:solidFill>
                  <a:schemeClr val="lt1"/>
                </a:solidFill>
              </a:defRPr>
            </a:lvl7pPr>
            <a:lvl8pPr lvl="7" rtl="0">
              <a:spcBef>
                <a:spcPts val="1600"/>
              </a:spcBef>
              <a:spcAft>
                <a:spcPts val="0"/>
              </a:spcAft>
              <a:buClr>
                <a:schemeClr val="lt1"/>
              </a:buClr>
              <a:buSzPts val="1800"/>
              <a:buNone/>
              <a:defRPr>
                <a:solidFill>
                  <a:schemeClr val="lt1"/>
                </a:solidFill>
              </a:defRPr>
            </a:lvl8pPr>
            <a:lvl9pPr lvl="8" rtl="0">
              <a:spcBef>
                <a:spcPts val="1600"/>
              </a:spcBef>
              <a:spcAft>
                <a:spcPts val="1600"/>
              </a:spcAft>
              <a:buClr>
                <a:schemeClr val="lt1"/>
              </a:buClr>
              <a:buSzPts val="1800"/>
              <a:buNone/>
              <a:defRPr>
                <a:solidFill>
                  <a:schemeClr val="lt1"/>
                </a:solidFill>
              </a:defRPr>
            </a:lvl9pPr>
          </a:lstStyle>
          <a:p>
            <a:endParaRPr/>
          </a:p>
        </p:txBody>
      </p:sp>
      <p:sp>
        <p:nvSpPr>
          <p:cNvPr id="120" name="Google Shape;120;p15"/>
          <p:cNvSpPr txBox="1">
            <a:spLocks noGrp="1"/>
          </p:cNvSpPr>
          <p:nvPr>
            <p:ph type="body" idx="2"/>
          </p:nvPr>
        </p:nvSpPr>
        <p:spPr>
          <a:xfrm>
            <a:off x="379800" y="1765150"/>
            <a:ext cx="4183200" cy="273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lt1"/>
              </a:buClr>
              <a:buSzPts val="1400"/>
              <a:buChar char="○"/>
              <a:defRPr sz="1400">
                <a:solidFill>
                  <a:schemeClr val="lt1"/>
                </a:solidFill>
              </a:defRPr>
            </a:lvl8pPr>
            <a:lvl9pPr marL="4114800" lvl="8" indent="-317500" rtl="0">
              <a:spcBef>
                <a:spcPts val="1600"/>
              </a:spcBef>
              <a:spcAft>
                <a:spcPts val="1600"/>
              </a:spcAft>
              <a:buClr>
                <a:schemeClr val="lt1"/>
              </a:buClr>
              <a:buSzPts val="1400"/>
              <a:buChar char="■"/>
              <a:defRPr sz="1400">
                <a:solidFill>
                  <a:schemeClr val="lt1"/>
                </a:solidFill>
              </a:defRPr>
            </a:lvl9pPr>
          </a:lstStyle>
          <a:p>
            <a:endParaRPr/>
          </a:p>
        </p:txBody>
      </p:sp>
      <p:sp>
        <p:nvSpPr>
          <p:cNvPr id="121" name="Google Shape;121;p15"/>
          <p:cNvSpPr>
            <a:spLocks noGrp="1"/>
          </p:cNvSpPr>
          <p:nvPr>
            <p:ph type="pic" idx="3"/>
          </p:nvPr>
        </p:nvSpPr>
        <p:spPr>
          <a:xfrm>
            <a:off x="4960937" y="0"/>
            <a:ext cx="4183200" cy="4350300"/>
          </a:xfrm>
          <a:prstGeom prst="rect">
            <a:avLst/>
          </a:prstGeom>
          <a:noFill/>
          <a:ln>
            <a:noFill/>
          </a:ln>
        </p:spPr>
      </p:sp>
      <p:sp>
        <p:nvSpPr>
          <p:cNvPr id="122" name="Google Shape;122;p15"/>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23" name="Google Shape;123;p15"/>
          <p:cNvCxnSpPr/>
          <p:nvPr/>
        </p:nvCxnSpPr>
        <p:spPr>
          <a:xfrm>
            <a:off x="379800" y="4560175"/>
            <a:ext cx="8384400" cy="0"/>
          </a:xfrm>
          <a:prstGeom prst="straightConnector1">
            <a:avLst/>
          </a:prstGeom>
          <a:noFill/>
          <a:ln w="9525" cap="flat" cmpd="sng">
            <a:solidFill>
              <a:schemeClr val="lt1"/>
            </a:solidFill>
            <a:prstDash val="solid"/>
            <a:round/>
            <a:headEnd type="none" w="med" len="med"/>
            <a:tailEnd type="none" w="med" len="med"/>
          </a:ln>
        </p:spPr>
      </p:cxnSp>
      <p:pic>
        <p:nvPicPr>
          <p:cNvPr id="124" name="Google Shape;124;p15"/>
          <p:cNvPicPr preferRelativeResize="0"/>
          <p:nvPr/>
        </p:nvPicPr>
        <p:blipFill rotWithShape="1">
          <a:blip r:embed="rId2">
            <a:alphaModFix/>
          </a:blip>
          <a:srcRect t="15691" b="15698"/>
          <a:stretch/>
        </p:blipFill>
        <p:spPr>
          <a:xfrm>
            <a:off x="325200" y="4699825"/>
            <a:ext cx="699249" cy="28134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1. Content - Dark text">
  <p:cSld name="TITLE_AND_BODY_3">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 name="Google Shape;127;p16"/>
          <p:cNvSpPr txBox="1">
            <a:spLocks noGrp="1"/>
          </p:cNvSpPr>
          <p:nvPr>
            <p:ph type="body" idx="1"/>
          </p:nvPr>
        </p:nvSpPr>
        <p:spPr>
          <a:xfrm>
            <a:off x="379800" y="1193650"/>
            <a:ext cx="8384400" cy="3156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28" name="Google Shape;128;p16"/>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29" name="Google Shape;129;p16"/>
          <p:cNvCxnSpPr/>
          <p:nvPr/>
        </p:nvCxnSpPr>
        <p:spPr>
          <a:xfrm>
            <a:off x="379800" y="4560175"/>
            <a:ext cx="8384400" cy="0"/>
          </a:xfrm>
          <a:prstGeom prst="straightConnector1">
            <a:avLst/>
          </a:prstGeom>
          <a:noFill/>
          <a:ln w="9525" cap="flat" cmpd="sng">
            <a:solidFill>
              <a:schemeClr val="dk2"/>
            </a:solidFill>
            <a:prstDash val="solid"/>
            <a:round/>
            <a:headEnd type="none" w="med" len="med"/>
            <a:tailEnd type="none" w="med" len="med"/>
          </a:ln>
        </p:spPr>
      </p:cxnSp>
      <p:pic>
        <p:nvPicPr>
          <p:cNvPr id="130" name="Google Shape;130;p16"/>
          <p:cNvPicPr preferRelativeResize="0"/>
          <p:nvPr/>
        </p:nvPicPr>
        <p:blipFill rotWithShape="1">
          <a:blip r:embed="rId2">
            <a:alphaModFix/>
          </a:blip>
          <a:srcRect t="15682" b="15682"/>
          <a:stretch/>
        </p:blipFill>
        <p:spPr>
          <a:xfrm>
            <a:off x="325200" y="4699825"/>
            <a:ext cx="699249" cy="28134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2. Content - Light text">
  <p:cSld name="TITLE_AND_BODY_2_1">
    <p:bg>
      <p:bgPr>
        <a:solidFill>
          <a:schemeClr val="dk2"/>
        </a:solidFill>
        <a:effectLst/>
      </p:bgPr>
    </p:bg>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33" name="Google Shape;133;p17"/>
          <p:cNvSpPr txBox="1">
            <a:spLocks noGrp="1"/>
          </p:cNvSpPr>
          <p:nvPr>
            <p:ph type="body" idx="1"/>
          </p:nvPr>
        </p:nvSpPr>
        <p:spPr>
          <a:xfrm>
            <a:off x="379800" y="1193650"/>
            <a:ext cx="8384400" cy="3156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accent3"/>
              </a:buClr>
              <a:buSzPts val="1400"/>
              <a:buChar char="○"/>
              <a:defRPr sz="1400">
                <a:solidFill>
                  <a:schemeClr val="lt1"/>
                </a:solidFill>
              </a:defRPr>
            </a:lvl8pPr>
            <a:lvl9pPr marL="4114800" lvl="8" indent="-317500" rtl="0">
              <a:spcBef>
                <a:spcPts val="1600"/>
              </a:spcBef>
              <a:spcAft>
                <a:spcPts val="1600"/>
              </a:spcAft>
              <a:buClr>
                <a:schemeClr val="accent3"/>
              </a:buClr>
              <a:buSzPts val="1400"/>
              <a:buChar char="■"/>
              <a:defRPr sz="1400">
                <a:solidFill>
                  <a:schemeClr val="lt1"/>
                </a:solidFill>
              </a:defRPr>
            </a:lvl9pPr>
          </a:lstStyle>
          <a:p>
            <a:endParaRPr/>
          </a:p>
        </p:txBody>
      </p:sp>
      <p:sp>
        <p:nvSpPr>
          <p:cNvPr id="134" name="Google Shape;134;p17"/>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35" name="Google Shape;135;p17"/>
          <p:cNvCxnSpPr/>
          <p:nvPr/>
        </p:nvCxnSpPr>
        <p:spPr>
          <a:xfrm>
            <a:off x="379800" y="4560175"/>
            <a:ext cx="8384400" cy="0"/>
          </a:xfrm>
          <a:prstGeom prst="straightConnector1">
            <a:avLst/>
          </a:prstGeom>
          <a:noFill/>
          <a:ln w="9525" cap="flat" cmpd="sng">
            <a:solidFill>
              <a:schemeClr val="lt1"/>
            </a:solidFill>
            <a:prstDash val="solid"/>
            <a:round/>
            <a:headEnd type="none" w="med" len="med"/>
            <a:tailEnd type="none" w="med" len="med"/>
          </a:ln>
        </p:spPr>
      </p:cxnSp>
      <p:pic>
        <p:nvPicPr>
          <p:cNvPr id="136" name="Google Shape;136;p17"/>
          <p:cNvPicPr preferRelativeResize="0"/>
          <p:nvPr/>
        </p:nvPicPr>
        <p:blipFill rotWithShape="1">
          <a:blip r:embed="rId2">
            <a:alphaModFix/>
          </a:blip>
          <a:srcRect t="15691" b="15698"/>
          <a:stretch/>
        </p:blipFill>
        <p:spPr>
          <a:xfrm>
            <a:off x="325200" y="4699825"/>
            <a:ext cx="699249" cy="28134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1. Content w image - Dark text">
  <p:cSld name="TITLE_AND_BODY_3_2">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379800" y="291250"/>
            <a:ext cx="41832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3000"/>
            </a:lvl1pPr>
            <a:lvl2pPr lvl="1" rtl="0">
              <a:lnSpc>
                <a:spcPct val="115000"/>
              </a:lnSpc>
              <a:spcBef>
                <a:spcPts val="0"/>
              </a:spcBef>
              <a:spcAft>
                <a:spcPts val="0"/>
              </a:spcAft>
              <a:buSzPts val="3000"/>
              <a:buNone/>
              <a:defRPr sz="3000"/>
            </a:lvl2pPr>
            <a:lvl3pPr lvl="2" rtl="0">
              <a:lnSpc>
                <a:spcPct val="115000"/>
              </a:lnSpc>
              <a:spcBef>
                <a:spcPts val="0"/>
              </a:spcBef>
              <a:spcAft>
                <a:spcPts val="0"/>
              </a:spcAft>
              <a:buSzPts val="3000"/>
              <a:buNone/>
              <a:defRPr sz="3000"/>
            </a:lvl3pPr>
            <a:lvl4pPr lvl="3" rtl="0">
              <a:lnSpc>
                <a:spcPct val="115000"/>
              </a:lnSpc>
              <a:spcBef>
                <a:spcPts val="0"/>
              </a:spcBef>
              <a:spcAft>
                <a:spcPts val="0"/>
              </a:spcAft>
              <a:buSzPts val="3000"/>
              <a:buNone/>
              <a:defRPr sz="3000"/>
            </a:lvl4pPr>
            <a:lvl5pPr lvl="4" rtl="0">
              <a:lnSpc>
                <a:spcPct val="115000"/>
              </a:lnSpc>
              <a:spcBef>
                <a:spcPts val="0"/>
              </a:spcBef>
              <a:spcAft>
                <a:spcPts val="0"/>
              </a:spcAft>
              <a:buSzPts val="3000"/>
              <a:buNone/>
              <a:defRPr sz="3000"/>
            </a:lvl5pPr>
            <a:lvl6pPr lvl="5" rtl="0">
              <a:lnSpc>
                <a:spcPct val="115000"/>
              </a:lnSpc>
              <a:spcBef>
                <a:spcPts val="0"/>
              </a:spcBef>
              <a:spcAft>
                <a:spcPts val="0"/>
              </a:spcAft>
              <a:buSzPts val="3000"/>
              <a:buNone/>
              <a:defRPr sz="3000"/>
            </a:lvl6pPr>
            <a:lvl7pPr lvl="6" rtl="0">
              <a:lnSpc>
                <a:spcPct val="115000"/>
              </a:lnSpc>
              <a:spcBef>
                <a:spcPts val="0"/>
              </a:spcBef>
              <a:spcAft>
                <a:spcPts val="0"/>
              </a:spcAft>
              <a:buSzPts val="3000"/>
              <a:buNone/>
              <a:defRPr sz="3000"/>
            </a:lvl7pPr>
            <a:lvl8pPr lvl="7" rtl="0">
              <a:lnSpc>
                <a:spcPct val="115000"/>
              </a:lnSpc>
              <a:spcBef>
                <a:spcPts val="0"/>
              </a:spcBef>
              <a:spcAft>
                <a:spcPts val="0"/>
              </a:spcAft>
              <a:buSzPts val="3000"/>
              <a:buNone/>
              <a:defRPr sz="3000"/>
            </a:lvl8pPr>
            <a:lvl9pPr lvl="8" rtl="0">
              <a:lnSpc>
                <a:spcPct val="115000"/>
              </a:lnSpc>
              <a:spcBef>
                <a:spcPts val="0"/>
              </a:spcBef>
              <a:spcAft>
                <a:spcPts val="0"/>
              </a:spcAft>
              <a:buSzPts val="3000"/>
              <a:buNone/>
              <a:defRPr sz="3000"/>
            </a:lvl9pPr>
          </a:lstStyle>
          <a:p>
            <a:endParaRPr/>
          </a:p>
        </p:txBody>
      </p:sp>
      <p:sp>
        <p:nvSpPr>
          <p:cNvPr id="139" name="Google Shape;139;p18"/>
          <p:cNvSpPr txBox="1">
            <a:spLocks noGrp="1"/>
          </p:cNvSpPr>
          <p:nvPr>
            <p:ph type="body" idx="1"/>
          </p:nvPr>
        </p:nvSpPr>
        <p:spPr>
          <a:xfrm>
            <a:off x="379800" y="1346050"/>
            <a:ext cx="4183200" cy="3156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40" name="Google Shape;140;p18"/>
          <p:cNvSpPr>
            <a:spLocks noGrp="1"/>
          </p:cNvSpPr>
          <p:nvPr>
            <p:ph type="pic" idx="2"/>
          </p:nvPr>
        </p:nvSpPr>
        <p:spPr>
          <a:xfrm>
            <a:off x="4960937" y="0"/>
            <a:ext cx="4183200" cy="4350300"/>
          </a:xfrm>
          <a:prstGeom prst="rect">
            <a:avLst/>
          </a:prstGeom>
          <a:noFill/>
          <a:ln>
            <a:noFill/>
          </a:ln>
        </p:spPr>
      </p:sp>
      <p:sp>
        <p:nvSpPr>
          <p:cNvPr id="141" name="Google Shape;141;p18"/>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42" name="Google Shape;142;p18"/>
          <p:cNvCxnSpPr/>
          <p:nvPr/>
        </p:nvCxnSpPr>
        <p:spPr>
          <a:xfrm>
            <a:off x="379800" y="4560175"/>
            <a:ext cx="8384400" cy="0"/>
          </a:xfrm>
          <a:prstGeom prst="straightConnector1">
            <a:avLst/>
          </a:prstGeom>
          <a:noFill/>
          <a:ln w="9525" cap="flat" cmpd="sng">
            <a:solidFill>
              <a:schemeClr val="dk2"/>
            </a:solidFill>
            <a:prstDash val="solid"/>
            <a:round/>
            <a:headEnd type="none" w="med" len="med"/>
            <a:tailEnd type="none" w="med" len="med"/>
          </a:ln>
        </p:spPr>
      </p:cxnSp>
      <p:pic>
        <p:nvPicPr>
          <p:cNvPr id="143" name="Google Shape;143;p18"/>
          <p:cNvPicPr preferRelativeResize="0"/>
          <p:nvPr/>
        </p:nvPicPr>
        <p:blipFill rotWithShape="1">
          <a:blip r:embed="rId2">
            <a:alphaModFix/>
          </a:blip>
          <a:srcRect t="15682" b="15682"/>
          <a:stretch/>
        </p:blipFill>
        <p:spPr>
          <a:xfrm>
            <a:off x="325200" y="4699825"/>
            <a:ext cx="699249" cy="28134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2. Content w image - Light text">
  <p:cSld name="TITLE_AND_BODY_2_1_2">
    <p:bg>
      <p:bgPr>
        <a:solidFill>
          <a:schemeClr val="dk2"/>
        </a:solidFill>
        <a:effectLst/>
      </p:bgPr>
    </p:bg>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379800" y="291250"/>
            <a:ext cx="41832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46" name="Google Shape;146;p19"/>
          <p:cNvSpPr txBox="1">
            <a:spLocks noGrp="1"/>
          </p:cNvSpPr>
          <p:nvPr>
            <p:ph type="body" idx="1"/>
          </p:nvPr>
        </p:nvSpPr>
        <p:spPr>
          <a:xfrm>
            <a:off x="379800" y="1346050"/>
            <a:ext cx="4183200" cy="3156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accent3"/>
              </a:buClr>
              <a:buSzPts val="1400"/>
              <a:buChar char="○"/>
              <a:defRPr sz="1400">
                <a:solidFill>
                  <a:schemeClr val="lt1"/>
                </a:solidFill>
              </a:defRPr>
            </a:lvl8pPr>
            <a:lvl9pPr marL="4114800" lvl="8" indent="-317500" rtl="0">
              <a:spcBef>
                <a:spcPts val="1600"/>
              </a:spcBef>
              <a:spcAft>
                <a:spcPts val="1600"/>
              </a:spcAft>
              <a:buClr>
                <a:schemeClr val="accent3"/>
              </a:buClr>
              <a:buSzPts val="1400"/>
              <a:buChar char="■"/>
              <a:defRPr sz="1400">
                <a:solidFill>
                  <a:schemeClr val="lt1"/>
                </a:solidFill>
              </a:defRPr>
            </a:lvl9pPr>
          </a:lstStyle>
          <a:p>
            <a:endParaRPr/>
          </a:p>
        </p:txBody>
      </p:sp>
      <p:sp>
        <p:nvSpPr>
          <p:cNvPr id="147" name="Google Shape;147;p19"/>
          <p:cNvSpPr>
            <a:spLocks noGrp="1"/>
          </p:cNvSpPr>
          <p:nvPr>
            <p:ph type="pic" idx="2"/>
          </p:nvPr>
        </p:nvSpPr>
        <p:spPr>
          <a:xfrm>
            <a:off x="4960937" y="0"/>
            <a:ext cx="4183200" cy="4350300"/>
          </a:xfrm>
          <a:prstGeom prst="rect">
            <a:avLst/>
          </a:prstGeom>
          <a:noFill/>
          <a:ln>
            <a:noFill/>
          </a:ln>
        </p:spPr>
      </p:sp>
      <p:sp>
        <p:nvSpPr>
          <p:cNvPr id="148" name="Google Shape;148;p19"/>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49" name="Google Shape;149;p19"/>
          <p:cNvCxnSpPr/>
          <p:nvPr/>
        </p:nvCxnSpPr>
        <p:spPr>
          <a:xfrm>
            <a:off x="379800" y="4560175"/>
            <a:ext cx="8384400" cy="0"/>
          </a:xfrm>
          <a:prstGeom prst="straightConnector1">
            <a:avLst/>
          </a:prstGeom>
          <a:noFill/>
          <a:ln w="9525" cap="flat" cmpd="sng">
            <a:solidFill>
              <a:schemeClr val="lt1"/>
            </a:solidFill>
            <a:prstDash val="solid"/>
            <a:round/>
            <a:headEnd type="none" w="med" len="med"/>
            <a:tailEnd type="none" w="med" len="med"/>
          </a:ln>
        </p:spPr>
      </p:cxnSp>
      <p:pic>
        <p:nvPicPr>
          <p:cNvPr id="150" name="Google Shape;150;p19"/>
          <p:cNvPicPr preferRelativeResize="0"/>
          <p:nvPr/>
        </p:nvPicPr>
        <p:blipFill rotWithShape="1">
          <a:blip r:embed="rId2">
            <a:alphaModFix/>
          </a:blip>
          <a:srcRect t="15691" b="15698"/>
          <a:stretch/>
        </p:blipFill>
        <p:spPr>
          <a:xfrm>
            <a:off x="325200" y="4699825"/>
            <a:ext cx="699249" cy="28134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J1. Content 2 modules - Dark text">
  <p:cSld name="TITLE_AND_BODY_3_1">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 name="Google Shape;153;p20"/>
          <p:cNvSpPr txBox="1">
            <a:spLocks noGrp="1"/>
          </p:cNvSpPr>
          <p:nvPr>
            <p:ph type="body" idx="1"/>
          </p:nvPr>
        </p:nvSpPr>
        <p:spPr>
          <a:xfrm>
            <a:off x="379800" y="1193650"/>
            <a:ext cx="4002300" cy="3156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54" name="Google Shape;154;p20"/>
          <p:cNvSpPr txBox="1">
            <a:spLocks noGrp="1"/>
          </p:cNvSpPr>
          <p:nvPr>
            <p:ph type="body" idx="2"/>
          </p:nvPr>
        </p:nvSpPr>
        <p:spPr>
          <a:xfrm>
            <a:off x="4761900" y="1193650"/>
            <a:ext cx="4002300" cy="3156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55" name="Google Shape;155;p20"/>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56" name="Google Shape;156;p20"/>
          <p:cNvCxnSpPr/>
          <p:nvPr/>
        </p:nvCxnSpPr>
        <p:spPr>
          <a:xfrm>
            <a:off x="379800" y="4560175"/>
            <a:ext cx="8384400" cy="0"/>
          </a:xfrm>
          <a:prstGeom prst="straightConnector1">
            <a:avLst/>
          </a:prstGeom>
          <a:noFill/>
          <a:ln w="9525" cap="flat" cmpd="sng">
            <a:solidFill>
              <a:schemeClr val="dk2"/>
            </a:solidFill>
            <a:prstDash val="solid"/>
            <a:round/>
            <a:headEnd type="none" w="med" len="med"/>
            <a:tailEnd type="none" w="med" len="med"/>
          </a:ln>
        </p:spPr>
      </p:cxnSp>
      <p:pic>
        <p:nvPicPr>
          <p:cNvPr id="157" name="Google Shape;157;p20"/>
          <p:cNvPicPr preferRelativeResize="0"/>
          <p:nvPr/>
        </p:nvPicPr>
        <p:blipFill rotWithShape="1">
          <a:blip r:embed="rId2">
            <a:alphaModFix/>
          </a:blip>
          <a:srcRect t="15682" b="15682"/>
          <a:stretch/>
        </p:blipFill>
        <p:spPr>
          <a:xfrm>
            <a:off x="325200" y="4699825"/>
            <a:ext cx="699249" cy="2813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2. Title - Dark text">
  <p:cSld name="CUSTOM_2_1">
    <p:bg>
      <p:bgPr>
        <a:solidFill>
          <a:schemeClr val="lt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747950" y="1202625"/>
            <a:ext cx="7508400" cy="1900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16" name="Google Shape;16;p3"/>
          <p:cNvCxnSpPr/>
          <p:nvPr/>
        </p:nvCxnSpPr>
        <p:spPr>
          <a:xfrm>
            <a:off x="831300" y="3334075"/>
            <a:ext cx="1627500" cy="0"/>
          </a:xfrm>
          <a:prstGeom prst="straightConnector1">
            <a:avLst/>
          </a:prstGeom>
          <a:noFill/>
          <a:ln w="38100" cap="flat" cmpd="sng">
            <a:solidFill>
              <a:schemeClr val="accent4"/>
            </a:solidFill>
            <a:prstDash val="solid"/>
            <a:round/>
            <a:headEnd type="none" w="med" len="med"/>
            <a:tailEnd type="none" w="med" len="med"/>
          </a:ln>
        </p:spPr>
      </p:cxnSp>
      <p:sp>
        <p:nvSpPr>
          <p:cNvPr id="17" name="Google Shape;17;p3"/>
          <p:cNvSpPr txBox="1">
            <a:spLocks noGrp="1"/>
          </p:cNvSpPr>
          <p:nvPr>
            <p:ph type="subTitle" idx="1"/>
          </p:nvPr>
        </p:nvSpPr>
        <p:spPr>
          <a:xfrm>
            <a:off x="747950" y="3525800"/>
            <a:ext cx="7508400" cy="1011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chemeClr val="dk2"/>
              </a:buClr>
              <a:buSzPts val="2400"/>
              <a:buNone/>
              <a:defRPr sz="2400">
                <a:solidFill>
                  <a:schemeClr val="dk2"/>
                </a:solidFill>
              </a:defRPr>
            </a:lvl1pPr>
            <a:lvl2pPr lvl="1" algn="ctr" rtl="0">
              <a:lnSpc>
                <a:spcPct val="100000"/>
              </a:lnSpc>
              <a:spcBef>
                <a:spcPts val="0"/>
              </a:spcBef>
              <a:spcAft>
                <a:spcPts val="0"/>
              </a:spcAft>
              <a:buClr>
                <a:schemeClr val="dk1"/>
              </a:buClr>
              <a:buSzPts val="2300"/>
              <a:buNone/>
              <a:defRPr sz="2300" b="1"/>
            </a:lvl2pPr>
            <a:lvl3pPr lvl="2" algn="ctr" rtl="0">
              <a:lnSpc>
                <a:spcPct val="100000"/>
              </a:lnSpc>
              <a:spcBef>
                <a:spcPts val="0"/>
              </a:spcBef>
              <a:spcAft>
                <a:spcPts val="0"/>
              </a:spcAft>
              <a:buClr>
                <a:schemeClr val="dk1"/>
              </a:buClr>
              <a:buSzPts val="2300"/>
              <a:buNone/>
              <a:defRPr sz="2300" b="1"/>
            </a:lvl3pPr>
            <a:lvl4pPr lvl="3" algn="ctr" rtl="0">
              <a:lnSpc>
                <a:spcPct val="100000"/>
              </a:lnSpc>
              <a:spcBef>
                <a:spcPts val="0"/>
              </a:spcBef>
              <a:spcAft>
                <a:spcPts val="0"/>
              </a:spcAft>
              <a:buClr>
                <a:schemeClr val="dk1"/>
              </a:buClr>
              <a:buSzPts val="2300"/>
              <a:buNone/>
              <a:defRPr sz="2300" b="1"/>
            </a:lvl4pPr>
            <a:lvl5pPr lvl="4" algn="ctr" rtl="0">
              <a:lnSpc>
                <a:spcPct val="100000"/>
              </a:lnSpc>
              <a:spcBef>
                <a:spcPts val="0"/>
              </a:spcBef>
              <a:spcAft>
                <a:spcPts val="0"/>
              </a:spcAft>
              <a:buClr>
                <a:schemeClr val="dk1"/>
              </a:buClr>
              <a:buSzPts val="2300"/>
              <a:buNone/>
              <a:defRPr sz="2300" b="1"/>
            </a:lvl5pPr>
            <a:lvl6pPr lvl="5" algn="ctr" rtl="0">
              <a:lnSpc>
                <a:spcPct val="100000"/>
              </a:lnSpc>
              <a:spcBef>
                <a:spcPts val="0"/>
              </a:spcBef>
              <a:spcAft>
                <a:spcPts val="0"/>
              </a:spcAft>
              <a:buClr>
                <a:schemeClr val="dk1"/>
              </a:buClr>
              <a:buSzPts val="2300"/>
              <a:buNone/>
              <a:defRPr sz="2300" b="1"/>
            </a:lvl6pPr>
            <a:lvl7pPr lvl="6" algn="ctr" rtl="0">
              <a:lnSpc>
                <a:spcPct val="100000"/>
              </a:lnSpc>
              <a:spcBef>
                <a:spcPts val="0"/>
              </a:spcBef>
              <a:spcAft>
                <a:spcPts val="0"/>
              </a:spcAft>
              <a:buClr>
                <a:schemeClr val="dk1"/>
              </a:buClr>
              <a:buSzPts val="2300"/>
              <a:buNone/>
              <a:defRPr sz="2300" b="1"/>
            </a:lvl7pPr>
            <a:lvl8pPr lvl="7" algn="ctr" rtl="0">
              <a:lnSpc>
                <a:spcPct val="100000"/>
              </a:lnSpc>
              <a:spcBef>
                <a:spcPts val="0"/>
              </a:spcBef>
              <a:spcAft>
                <a:spcPts val="0"/>
              </a:spcAft>
              <a:buClr>
                <a:schemeClr val="dk1"/>
              </a:buClr>
              <a:buSzPts val="2300"/>
              <a:buNone/>
              <a:defRPr sz="2300" b="1"/>
            </a:lvl8pPr>
            <a:lvl9pPr lvl="8" algn="ctr" rtl="0">
              <a:lnSpc>
                <a:spcPct val="100000"/>
              </a:lnSpc>
              <a:spcBef>
                <a:spcPts val="0"/>
              </a:spcBef>
              <a:spcAft>
                <a:spcPts val="0"/>
              </a:spcAft>
              <a:buSzPts val="2300"/>
              <a:buNone/>
              <a:defRPr sz="2300" b="1"/>
            </a:lvl9pPr>
          </a:lstStyle>
          <a:p>
            <a:endParaRPr/>
          </a:p>
        </p:txBody>
      </p:sp>
      <p:pic>
        <p:nvPicPr>
          <p:cNvPr id="18" name="Google Shape;18;p3"/>
          <p:cNvPicPr preferRelativeResize="0"/>
          <p:nvPr/>
        </p:nvPicPr>
        <p:blipFill rotWithShape="1">
          <a:blip r:embed="rId2">
            <a:alphaModFix/>
          </a:blip>
          <a:srcRect t="15682" b="15682"/>
          <a:stretch/>
        </p:blipFill>
        <p:spPr>
          <a:xfrm>
            <a:off x="720650" y="481551"/>
            <a:ext cx="1487825" cy="598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J2. Content 2 modules - Light text">
  <p:cSld name="TITLE_AND_BODY_2_1_1">
    <p:bg>
      <p:bgPr>
        <a:solidFill>
          <a:schemeClr val="dk2"/>
        </a:solidFill>
        <a:effectLst/>
      </p:bgPr>
    </p:bg>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60" name="Google Shape;160;p21"/>
          <p:cNvSpPr txBox="1">
            <a:spLocks noGrp="1"/>
          </p:cNvSpPr>
          <p:nvPr>
            <p:ph type="body" idx="1"/>
          </p:nvPr>
        </p:nvSpPr>
        <p:spPr>
          <a:xfrm>
            <a:off x="379800" y="1193650"/>
            <a:ext cx="4002300" cy="3156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accent3"/>
              </a:buClr>
              <a:buSzPts val="1400"/>
              <a:buChar char="○"/>
              <a:defRPr sz="1400">
                <a:solidFill>
                  <a:schemeClr val="lt1"/>
                </a:solidFill>
              </a:defRPr>
            </a:lvl8pPr>
            <a:lvl9pPr marL="4114800" lvl="8" indent="-317500" rtl="0">
              <a:spcBef>
                <a:spcPts val="1600"/>
              </a:spcBef>
              <a:spcAft>
                <a:spcPts val="1600"/>
              </a:spcAft>
              <a:buClr>
                <a:schemeClr val="accent3"/>
              </a:buClr>
              <a:buSzPts val="1400"/>
              <a:buChar char="■"/>
              <a:defRPr sz="1400">
                <a:solidFill>
                  <a:schemeClr val="lt1"/>
                </a:solidFill>
              </a:defRPr>
            </a:lvl9pPr>
          </a:lstStyle>
          <a:p>
            <a:endParaRPr/>
          </a:p>
        </p:txBody>
      </p:sp>
      <p:sp>
        <p:nvSpPr>
          <p:cNvPr id="161" name="Google Shape;161;p21"/>
          <p:cNvSpPr txBox="1">
            <a:spLocks noGrp="1"/>
          </p:cNvSpPr>
          <p:nvPr>
            <p:ph type="body" idx="2"/>
          </p:nvPr>
        </p:nvSpPr>
        <p:spPr>
          <a:xfrm>
            <a:off x="4761900" y="1193650"/>
            <a:ext cx="4002300" cy="3156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accent3"/>
              </a:buClr>
              <a:buSzPts val="1400"/>
              <a:buChar char="○"/>
              <a:defRPr sz="1400">
                <a:solidFill>
                  <a:schemeClr val="lt1"/>
                </a:solidFill>
              </a:defRPr>
            </a:lvl8pPr>
            <a:lvl9pPr marL="4114800" lvl="8" indent="-317500" rtl="0">
              <a:spcBef>
                <a:spcPts val="1600"/>
              </a:spcBef>
              <a:spcAft>
                <a:spcPts val="1600"/>
              </a:spcAft>
              <a:buClr>
                <a:schemeClr val="accent3"/>
              </a:buClr>
              <a:buSzPts val="1400"/>
              <a:buChar char="■"/>
              <a:defRPr sz="1400">
                <a:solidFill>
                  <a:schemeClr val="lt1"/>
                </a:solidFill>
              </a:defRPr>
            </a:lvl9pPr>
          </a:lstStyle>
          <a:p>
            <a:endParaRPr/>
          </a:p>
        </p:txBody>
      </p:sp>
      <p:sp>
        <p:nvSpPr>
          <p:cNvPr id="162" name="Google Shape;162;p21"/>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63" name="Google Shape;163;p21"/>
          <p:cNvCxnSpPr/>
          <p:nvPr/>
        </p:nvCxnSpPr>
        <p:spPr>
          <a:xfrm>
            <a:off x="379800" y="4560175"/>
            <a:ext cx="8384400" cy="0"/>
          </a:xfrm>
          <a:prstGeom prst="straightConnector1">
            <a:avLst/>
          </a:prstGeom>
          <a:noFill/>
          <a:ln w="9525" cap="flat" cmpd="sng">
            <a:solidFill>
              <a:schemeClr val="lt1"/>
            </a:solidFill>
            <a:prstDash val="solid"/>
            <a:round/>
            <a:headEnd type="none" w="med" len="med"/>
            <a:tailEnd type="none" w="med" len="med"/>
          </a:ln>
        </p:spPr>
      </p:cxnSp>
      <p:pic>
        <p:nvPicPr>
          <p:cNvPr id="164" name="Google Shape;164;p21"/>
          <p:cNvPicPr preferRelativeResize="0"/>
          <p:nvPr/>
        </p:nvPicPr>
        <p:blipFill rotWithShape="1">
          <a:blip r:embed="rId2">
            <a:alphaModFix/>
          </a:blip>
          <a:srcRect t="15691" b="15698"/>
          <a:stretch/>
        </p:blipFill>
        <p:spPr>
          <a:xfrm>
            <a:off x="325200" y="4699825"/>
            <a:ext cx="699249" cy="28134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K1. Content 3 modules - Dark text">
  <p:cSld name="TITLE_AND_BODY_3_1_1">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7" name="Google Shape;167;p22"/>
          <p:cNvSpPr txBox="1">
            <a:spLocks noGrp="1"/>
          </p:cNvSpPr>
          <p:nvPr>
            <p:ph type="body" idx="1"/>
          </p:nvPr>
        </p:nvSpPr>
        <p:spPr>
          <a:xfrm>
            <a:off x="379800" y="1193650"/>
            <a:ext cx="4002300" cy="3156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68" name="Google Shape;168;p22"/>
          <p:cNvSpPr txBox="1">
            <a:spLocks noGrp="1"/>
          </p:cNvSpPr>
          <p:nvPr>
            <p:ph type="body" idx="2"/>
          </p:nvPr>
        </p:nvSpPr>
        <p:spPr>
          <a:xfrm>
            <a:off x="4761900" y="1193650"/>
            <a:ext cx="4002300" cy="139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69" name="Google Shape;169;p22"/>
          <p:cNvSpPr txBox="1">
            <a:spLocks noGrp="1"/>
          </p:cNvSpPr>
          <p:nvPr>
            <p:ph type="body" idx="3"/>
          </p:nvPr>
        </p:nvSpPr>
        <p:spPr>
          <a:xfrm>
            <a:off x="4761900" y="2948300"/>
            <a:ext cx="4002300" cy="139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70" name="Google Shape;170;p22"/>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71" name="Google Shape;171;p22"/>
          <p:cNvCxnSpPr/>
          <p:nvPr/>
        </p:nvCxnSpPr>
        <p:spPr>
          <a:xfrm>
            <a:off x="379800" y="4560175"/>
            <a:ext cx="8384400" cy="0"/>
          </a:xfrm>
          <a:prstGeom prst="straightConnector1">
            <a:avLst/>
          </a:prstGeom>
          <a:noFill/>
          <a:ln w="9525" cap="flat" cmpd="sng">
            <a:solidFill>
              <a:schemeClr val="dk2"/>
            </a:solidFill>
            <a:prstDash val="solid"/>
            <a:round/>
            <a:headEnd type="none" w="med" len="med"/>
            <a:tailEnd type="none" w="med" len="med"/>
          </a:ln>
        </p:spPr>
      </p:cxnSp>
      <p:pic>
        <p:nvPicPr>
          <p:cNvPr id="172" name="Google Shape;172;p22"/>
          <p:cNvPicPr preferRelativeResize="0"/>
          <p:nvPr/>
        </p:nvPicPr>
        <p:blipFill rotWithShape="1">
          <a:blip r:embed="rId2">
            <a:alphaModFix/>
          </a:blip>
          <a:srcRect t="15682" b="15682"/>
          <a:stretch/>
        </p:blipFill>
        <p:spPr>
          <a:xfrm>
            <a:off x="325200" y="4699825"/>
            <a:ext cx="699249" cy="28134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K2. Content 3 modules - Light text">
  <p:cSld name="TITLE_AND_BODY_2_1_1_1">
    <p:bg>
      <p:bgPr>
        <a:solidFill>
          <a:schemeClr val="dk2"/>
        </a:solidFill>
        <a:effectLst/>
      </p:bgPr>
    </p:bg>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75" name="Google Shape;175;p23"/>
          <p:cNvSpPr txBox="1">
            <a:spLocks noGrp="1"/>
          </p:cNvSpPr>
          <p:nvPr>
            <p:ph type="body" idx="1"/>
          </p:nvPr>
        </p:nvSpPr>
        <p:spPr>
          <a:xfrm>
            <a:off x="379800" y="1193650"/>
            <a:ext cx="4002300" cy="3156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accent3"/>
              </a:buClr>
              <a:buSzPts val="1400"/>
              <a:buChar char="○"/>
              <a:defRPr sz="1400">
                <a:solidFill>
                  <a:schemeClr val="lt1"/>
                </a:solidFill>
              </a:defRPr>
            </a:lvl8pPr>
            <a:lvl9pPr marL="4114800" lvl="8" indent="-317500" rtl="0">
              <a:spcBef>
                <a:spcPts val="1600"/>
              </a:spcBef>
              <a:spcAft>
                <a:spcPts val="1600"/>
              </a:spcAft>
              <a:buClr>
                <a:schemeClr val="accent3"/>
              </a:buClr>
              <a:buSzPts val="1400"/>
              <a:buChar char="■"/>
              <a:defRPr sz="1400">
                <a:solidFill>
                  <a:schemeClr val="lt1"/>
                </a:solidFill>
              </a:defRPr>
            </a:lvl9pPr>
          </a:lstStyle>
          <a:p>
            <a:endParaRPr/>
          </a:p>
        </p:txBody>
      </p:sp>
      <p:sp>
        <p:nvSpPr>
          <p:cNvPr id="176" name="Google Shape;176;p23"/>
          <p:cNvSpPr txBox="1">
            <a:spLocks noGrp="1"/>
          </p:cNvSpPr>
          <p:nvPr>
            <p:ph type="body" idx="2"/>
          </p:nvPr>
        </p:nvSpPr>
        <p:spPr>
          <a:xfrm>
            <a:off x="4761900" y="1193650"/>
            <a:ext cx="4002300" cy="139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accent3"/>
              </a:buClr>
              <a:buSzPts val="1400"/>
              <a:buChar char="○"/>
              <a:defRPr sz="1400">
                <a:solidFill>
                  <a:schemeClr val="lt1"/>
                </a:solidFill>
              </a:defRPr>
            </a:lvl8pPr>
            <a:lvl9pPr marL="4114800" lvl="8" indent="-317500" rtl="0">
              <a:spcBef>
                <a:spcPts val="1600"/>
              </a:spcBef>
              <a:spcAft>
                <a:spcPts val="1600"/>
              </a:spcAft>
              <a:buClr>
                <a:schemeClr val="accent3"/>
              </a:buClr>
              <a:buSzPts val="1400"/>
              <a:buChar char="■"/>
              <a:defRPr sz="1400">
                <a:solidFill>
                  <a:schemeClr val="lt1"/>
                </a:solidFill>
              </a:defRPr>
            </a:lvl9pPr>
          </a:lstStyle>
          <a:p>
            <a:endParaRPr/>
          </a:p>
        </p:txBody>
      </p:sp>
      <p:sp>
        <p:nvSpPr>
          <p:cNvPr id="177" name="Google Shape;177;p23"/>
          <p:cNvSpPr txBox="1">
            <a:spLocks noGrp="1"/>
          </p:cNvSpPr>
          <p:nvPr>
            <p:ph type="body" idx="3"/>
          </p:nvPr>
        </p:nvSpPr>
        <p:spPr>
          <a:xfrm>
            <a:off x="4761900" y="2948300"/>
            <a:ext cx="4002300" cy="139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accent3"/>
              </a:buClr>
              <a:buSzPts val="1400"/>
              <a:buChar char="○"/>
              <a:defRPr sz="1400">
                <a:solidFill>
                  <a:schemeClr val="lt1"/>
                </a:solidFill>
              </a:defRPr>
            </a:lvl8pPr>
            <a:lvl9pPr marL="4114800" lvl="8" indent="-317500" rtl="0">
              <a:spcBef>
                <a:spcPts val="1600"/>
              </a:spcBef>
              <a:spcAft>
                <a:spcPts val="1600"/>
              </a:spcAft>
              <a:buClr>
                <a:schemeClr val="accent3"/>
              </a:buClr>
              <a:buSzPts val="1400"/>
              <a:buChar char="■"/>
              <a:defRPr sz="1400">
                <a:solidFill>
                  <a:schemeClr val="lt1"/>
                </a:solidFill>
              </a:defRPr>
            </a:lvl9pPr>
          </a:lstStyle>
          <a:p>
            <a:endParaRPr/>
          </a:p>
        </p:txBody>
      </p:sp>
      <p:sp>
        <p:nvSpPr>
          <p:cNvPr id="178" name="Google Shape;178;p23"/>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79" name="Google Shape;179;p23"/>
          <p:cNvCxnSpPr/>
          <p:nvPr/>
        </p:nvCxnSpPr>
        <p:spPr>
          <a:xfrm>
            <a:off x="379800" y="4560175"/>
            <a:ext cx="8384400" cy="0"/>
          </a:xfrm>
          <a:prstGeom prst="straightConnector1">
            <a:avLst/>
          </a:prstGeom>
          <a:noFill/>
          <a:ln w="9525" cap="flat" cmpd="sng">
            <a:solidFill>
              <a:schemeClr val="lt1"/>
            </a:solidFill>
            <a:prstDash val="solid"/>
            <a:round/>
            <a:headEnd type="none" w="med" len="med"/>
            <a:tailEnd type="none" w="med" len="med"/>
          </a:ln>
        </p:spPr>
      </p:cxnSp>
      <p:pic>
        <p:nvPicPr>
          <p:cNvPr id="180" name="Google Shape;180;p23"/>
          <p:cNvPicPr preferRelativeResize="0"/>
          <p:nvPr/>
        </p:nvPicPr>
        <p:blipFill rotWithShape="1">
          <a:blip r:embed="rId2">
            <a:alphaModFix/>
          </a:blip>
          <a:srcRect t="15691" b="15698"/>
          <a:stretch/>
        </p:blipFill>
        <p:spPr>
          <a:xfrm>
            <a:off x="325200" y="4699825"/>
            <a:ext cx="699249" cy="28134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1. Photo with title - Dark text">
  <p:cSld name="TITLE_AND_BODY_3_1_1_1">
    <p:spTree>
      <p:nvGrpSpPr>
        <p:cNvPr id="1" name="Shape 181"/>
        <p:cNvGrpSpPr/>
        <p:nvPr/>
      </p:nvGrpSpPr>
      <p:grpSpPr>
        <a:xfrm>
          <a:off x="0" y="0"/>
          <a:ext cx="0" cy="0"/>
          <a:chOff x="0" y="0"/>
          <a:chExt cx="0" cy="0"/>
        </a:xfrm>
      </p:grpSpPr>
      <p:sp>
        <p:nvSpPr>
          <p:cNvPr id="182" name="Google Shape;182;p24"/>
          <p:cNvSpPr>
            <a:spLocks noGrp="1"/>
          </p:cNvSpPr>
          <p:nvPr>
            <p:ph type="pic" idx="2"/>
          </p:nvPr>
        </p:nvSpPr>
        <p:spPr>
          <a:xfrm>
            <a:off x="0" y="0"/>
            <a:ext cx="9163500" cy="3588300"/>
          </a:xfrm>
          <a:prstGeom prst="rect">
            <a:avLst/>
          </a:prstGeom>
          <a:noFill/>
          <a:ln>
            <a:noFill/>
          </a:ln>
        </p:spPr>
      </p:sp>
      <p:sp>
        <p:nvSpPr>
          <p:cNvPr id="183" name="Google Shape;183;p24"/>
          <p:cNvSpPr txBox="1">
            <a:spLocks noGrp="1"/>
          </p:cNvSpPr>
          <p:nvPr>
            <p:ph type="title"/>
          </p:nvPr>
        </p:nvSpPr>
        <p:spPr>
          <a:xfrm>
            <a:off x="379800" y="3588325"/>
            <a:ext cx="8384400" cy="829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24"/>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85" name="Google Shape;185;p24"/>
          <p:cNvCxnSpPr/>
          <p:nvPr/>
        </p:nvCxnSpPr>
        <p:spPr>
          <a:xfrm>
            <a:off x="379800" y="4560175"/>
            <a:ext cx="8384400" cy="0"/>
          </a:xfrm>
          <a:prstGeom prst="straightConnector1">
            <a:avLst/>
          </a:prstGeom>
          <a:noFill/>
          <a:ln w="9525" cap="flat" cmpd="sng">
            <a:solidFill>
              <a:schemeClr val="dk2"/>
            </a:solidFill>
            <a:prstDash val="solid"/>
            <a:round/>
            <a:headEnd type="none" w="med" len="med"/>
            <a:tailEnd type="none" w="med" len="med"/>
          </a:ln>
        </p:spPr>
      </p:cxnSp>
      <p:pic>
        <p:nvPicPr>
          <p:cNvPr id="186" name="Google Shape;186;p24"/>
          <p:cNvPicPr preferRelativeResize="0"/>
          <p:nvPr/>
        </p:nvPicPr>
        <p:blipFill rotWithShape="1">
          <a:blip r:embed="rId2">
            <a:alphaModFix/>
          </a:blip>
          <a:srcRect t="15682" b="15682"/>
          <a:stretch/>
        </p:blipFill>
        <p:spPr>
          <a:xfrm>
            <a:off x="325200" y="4699825"/>
            <a:ext cx="699249" cy="2813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2. Photo with title - Light text">
  <p:cSld name="TITLE_AND_BODY_2_1_1_1_1">
    <p:bg>
      <p:bgPr>
        <a:solidFill>
          <a:schemeClr val="dk2"/>
        </a:solidFill>
        <a:effectLst/>
      </p:bgPr>
    </p:bg>
    <p:spTree>
      <p:nvGrpSpPr>
        <p:cNvPr id="1" name="Shape 187"/>
        <p:cNvGrpSpPr/>
        <p:nvPr/>
      </p:nvGrpSpPr>
      <p:grpSpPr>
        <a:xfrm>
          <a:off x="0" y="0"/>
          <a:ext cx="0" cy="0"/>
          <a:chOff x="0" y="0"/>
          <a:chExt cx="0" cy="0"/>
        </a:xfrm>
      </p:grpSpPr>
      <p:sp>
        <p:nvSpPr>
          <p:cNvPr id="188" name="Google Shape;188;p25"/>
          <p:cNvSpPr>
            <a:spLocks noGrp="1"/>
          </p:cNvSpPr>
          <p:nvPr>
            <p:ph type="pic" idx="2"/>
          </p:nvPr>
        </p:nvSpPr>
        <p:spPr>
          <a:xfrm>
            <a:off x="0" y="0"/>
            <a:ext cx="9163500" cy="3588300"/>
          </a:xfrm>
          <a:prstGeom prst="rect">
            <a:avLst/>
          </a:prstGeom>
          <a:noFill/>
          <a:ln>
            <a:noFill/>
          </a:ln>
        </p:spPr>
      </p:sp>
      <p:sp>
        <p:nvSpPr>
          <p:cNvPr id="189" name="Google Shape;189;p25"/>
          <p:cNvSpPr txBox="1">
            <a:spLocks noGrp="1"/>
          </p:cNvSpPr>
          <p:nvPr>
            <p:ph type="title"/>
          </p:nvPr>
        </p:nvSpPr>
        <p:spPr>
          <a:xfrm>
            <a:off x="379800" y="3588325"/>
            <a:ext cx="8384400" cy="829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0" name="Google Shape;190;p25"/>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191" name="Google Shape;191;p25"/>
          <p:cNvCxnSpPr/>
          <p:nvPr/>
        </p:nvCxnSpPr>
        <p:spPr>
          <a:xfrm>
            <a:off x="379800" y="4560175"/>
            <a:ext cx="8384400" cy="0"/>
          </a:xfrm>
          <a:prstGeom prst="straightConnector1">
            <a:avLst/>
          </a:prstGeom>
          <a:noFill/>
          <a:ln w="9525" cap="flat" cmpd="sng">
            <a:solidFill>
              <a:schemeClr val="lt1"/>
            </a:solidFill>
            <a:prstDash val="solid"/>
            <a:round/>
            <a:headEnd type="none" w="med" len="med"/>
            <a:tailEnd type="none" w="med" len="med"/>
          </a:ln>
        </p:spPr>
      </p:cxnSp>
      <p:pic>
        <p:nvPicPr>
          <p:cNvPr id="192" name="Google Shape;192;p25"/>
          <p:cNvPicPr preferRelativeResize="0"/>
          <p:nvPr/>
        </p:nvPicPr>
        <p:blipFill rotWithShape="1">
          <a:blip r:embed="rId2">
            <a:alphaModFix/>
          </a:blip>
          <a:srcRect t="15691" b="15698"/>
          <a:stretch/>
        </p:blipFill>
        <p:spPr>
          <a:xfrm>
            <a:off x="325200" y="4699825"/>
            <a:ext cx="699249" cy="28134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1. Comparison columns - Dark text">
  <p:cSld name="TITLE_AND_BODY_3_1_1_1_1">
    <p:spTree>
      <p:nvGrpSpPr>
        <p:cNvPr id="1" name="Shape 193"/>
        <p:cNvGrpSpPr/>
        <p:nvPr/>
      </p:nvGrpSpPr>
      <p:grpSpPr>
        <a:xfrm>
          <a:off x="0" y="0"/>
          <a:ext cx="0" cy="0"/>
          <a:chOff x="0" y="0"/>
          <a:chExt cx="0" cy="0"/>
        </a:xfrm>
      </p:grpSpPr>
      <p:sp>
        <p:nvSpPr>
          <p:cNvPr id="194" name="Google Shape;194;p26"/>
          <p:cNvSpPr/>
          <p:nvPr/>
        </p:nvSpPr>
        <p:spPr>
          <a:xfrm>
            <a:off x="4761900" y="1176250"/>
            <a:ext cx="4002300" cy="45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379800" y="1180975"/>
            <a:ext cx="4002300" cy="45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7" name="Google Shape;197;p26"/>
          <p:cNvSpPr txBox="1">
            <a:spLocks noGrp="1"/>
          </p:cNvSpPr>
          <p:nvPr>
            <p:ph type="subTitle" idx="1"/>
          </p:nvPr>
        </p:nvSpPr>
        <p:spPr>
          <a:xfrm>
            <a:off x="379800" y="1193650"/>
            <a:ext cx="4002300" cy="419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b="1"/>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198" name="Google Shape;198;p26"/>
          <p:cNvSpPr txBox="1">
            <a:spLocks noGrp="1"/>
          </p:cNvSpPr>
          <p:nvPr>
            <p:ph type="body" idx="2"/>
          </p:nvPr>
        </p:nvSpPr>
        <p:spPr>
          <a:xfrm>
            <a:off x="379800" y="1726225"/>
            <a:ext cx="4002300" cy="2624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99" name="Google Shape;199;p26"/>
          <p:cNvSpPr txBox="1">
            <a:spLocks noGrp="1"/>
          </p:cNvSpPr>
          <p:nvPr>
            <p:ph type="subTitle" idx="3"/>
          </p:nvPr>
        </p:nvSpPr>
        <p:spPr>
          <a:xfrm>
            <a:off x="4761900" y="1188925"/>
            <a:ext cx="4002300" cy="419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b="1"/>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200" name="Google Shape;200;p26"/>
          <p:cNvSpPr txBox="1">
            <a:spLocks noGrp="1"/>
          </p:cNvSpPr>
          <p:nvPr>
            <p:ph type="body" idx="4"/>
          </p:nvPr>
        </p:nvSpPr>
        <p:spPr>
          <a:xfrm>
            <a:off x="4761900" y="1726225"/>
            <a:ext cx="4002300" cy="2624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201" name="Google Shape;201;p26"/>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202" name="Google Shape;202;p26"/>
          <p:cNvCxnSpPr/>
          <p:nvPr/>
        </p:nvCxnSpPr>
        <p:spPr>
          <a:xfrm>
            <a:off x="379800" y="4560175"/>
            <a:ext cx="8384400" cy="0"/>
          </a:xfrm>
          <a:prstGeom prst="straightConnector1">
            <a:avLst/>
          </a:prstGeom>
          <a:noFill/>
          <a:ln w="9525" cap="flat" cmpd="sng">
            <a:solidFill>
              <a:schemeClr val="dk2"/>
            </a:solidFill>
            <a:prstDash val="solid"/>
            <a:round/>
            <a:headEnd type="none" w="med" len="med"/>
            <a:tailEnd type="none" w="med" len="med"/>
          </a:ln>
        </p:spPr>
      </p:cxnSp>
      <p:pic>
        <p:nvPicPr>
          <p:cNvPr id="203" name="Google Shape;203;p26"/>
          <p:cNvPicPr preferRelativeResize="0"/>
          <p:nvPr/>
        </p:nvPicPr>
        <p:blipFill rotWithShape="1">
          <a:blip r:embed="rId2">
            <a:alphaModFix/>
          </a:blip>
          <a:srcRect t="15682" b="15682"/>
          <a:stretch/>
        </p:blipFill>
        <p:spPr>
          <a:xfrm>
            <a:off x="325200" y="4699825"/>
            <a:ext cx="699249" cy="28134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2. Comparison columns - Light text">
  <p:cSld name="TITLE_AND_BODY_3_1_1_1_1_1">
    <p:bg>
      <p:bgPr>
        <a:solidFill>
          <a:schemeClr val="dk2"/>
        </a:solidFill>
        <a:effectLst/>
      </p:bgPr>
    </p:bg>
    <p:spTree>
      <p:nvGrpSpPr>
        <p:cNvPr id="1" name="Shape 204"/>
        <p:cNvGrpSpPr/>
        <p:nvPr/>
      </p:nvGrpSpPr>
      <p:grpSpPr>
        <a:xfrm>
          <a:off x="0" y="0"/>
          <a:ext cx="0" cy="0"/>
          <a:chOff x="0" y="0"/>
          <a:chExt cx="0" cy="0"/>
        </a:xfrm>
      </p:grpSpPr>
      <p:sp>
        <p:nvSpPr>
          <p:cNvPr id="205" name="Google Shape;205;p27"/>
          <p:cNvSpPr/>
          <p:nvPr/>
        </p:nvSpPr>
        <p:spPr>
          <a:xfrm>
            <a:off x="4761900" y="1176250"/>
            <a:ext cx="4002300" cy="45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379800" y="1180975"/>
            <a:ext cx="4002300" cy="45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08" name="Google Shape;208;p27"/>
          <p:cNvSpPr txBox="1">
            <a:spLocks noGrp="1"/>
          </p:cNvSpPr>
          <p:nvPr>
            <p:ph type="subTitle" idx="1"/>
          </p:nvPr>
        </p:nvSpPr>
        <p:spPr>
          <a:xfrm>
            <a:off x="379800" y="1193650"/>
            <a:ext cx="4002300" cy="41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b="1">
                <a:solidFill>
                  <a:schemeClr val="lt1"/>
                </a:solidFill>
              </a:defRPr>
            </a:lvl1pPr>
            <a:lvl2pPr lvl="1" rtl="0">
              <a:spcBef>
                <a:spcPts val="1600"/>
              </a:spcBef>
              <a:spcAft>
                <a:spcPts val="0"/>
              </a:spcAft>
              <a:buClr>
                <a:schemeClr val="lt1"/>
              </a:buClr>
              <a:buSzPts val="1800"/>
              <a:buNone/>
              <a:defRPr>
                <a:solidFill>
                  <a:schemeClr val="lt1"/>
                </a:solidFill>
              </a:defRPr>
            </a:lvl2pPr>
            <a:lvl3pPr lvl="2" rtl="0">
              <a:spcBef>
                <a:spcPts val="1600"/>
              </a:spcBef>
              <a:spcAft>
                <a:spcPts val="0"/>
              </a:spcAft>
              <a:buClr>
                <a:schemeClr val="lt1"/>
              </a:buClr>
              <a:buSzPts val="1800"/>
              <a:buNone/>
              <a:defRPr>
                <a:solidFill>
                  <a:schemeClr val="lt1"/>
                </a:solidFill>
              </a:defRPr>
            </a:lvl3pPr>
            <a:lvl4pPr lvl="3" rtl="0">
              <a:spcBef>
                <a:spcPts val="1600"/>
              </a:spcBef>
              <a:spcAft>
                <a:spcPts val="0"/>
              </a:spcAft>
              <a:buClr>
                <a:schemeClr val="lt1"/>
              </a:buClr>
              <a:buSzPts val="1800"/>
              <a:buNone/>
              <a:defRPr>
                <a:solidFill>
                  <a:schemeClr val="lt1"/>
                </a:solidFill>
              </a:defRPr>
            </a:lvl4pPr>
            <a:lvl5pPr lvl="4" rtl="0">
              <a:spcBef>
                <a:spcPts val="1600"/>
              </a:spcBef>
              <a:spcAft>
                <a:spcPts val="0"/>
              </a:spcAft>
              <a:buClr>
                <a:schemeClr val="lt1"/>
              </a:buClr>
              <a:buSzPts val="1800"/>
              <a:buNone/>
              <a:defRPr>
                <a:solidFill>
                  <a:schemeClr val="lt1"/>
                </a:solidFill>
              </a:defRPr>
            </a:lvl5pPr>
            <a:lvl6pPr lvl="5" rtl="0">
              <a:spcBef>
                <a:spcPts val="1600"/>
              </a:spcBef>
              <a:spcAft>
                <a:spcPts val="0"/>
              </a:spcAft>
              <a:buClr>
                <a:schemeClr val="lt1"/>
              </a:buClr>
              <a:buSzPts val="1800"/>
              <a:buNone/>
              <a:defRPr>
                <a:solidFill>
                  <a:schemeClr val="lt1"/>
                </a:solidFill>
              </a:defRPr>
            </a:lvl6pPr>
            <a:lvl7pPr lvl="6" rtl="0">
              <a:spcBef>
                <a:spcPts val="1600"/>
              </a:spcBef>
              <a:spcAft>
                <a:spcPts val="0"/>
              </a:spcAft>
              <a:buClr>
                <a:schemeClr val="lt1"/>
              </a:buClr>
              <a:buSzPts val="1800"/>
              <a:buNone/>
              <a:defRPr>
                <a:solidFill>
                  <a:schemeClr val="lt1"/>
                </a:solidFill>
              </a:defRPr>
            </a:lvl7pPr>
            <a:lvl8pPr lvl="7" rtl="0">
              <a:spcBef>
                <a:spcPts val="1600"/>
              </a:spcBef>
              <a:spcAft>
                <a:spcPts val="0"/>
              </a:spcAft>
              <a:buClr>
                <a:schemeClr val="lt1"/>
              </a:buClr>
              <a:buSzPts val="1800"/>
              <a:buNone/>
              <a:defRPr>
                <a:solidFill>
                  <a:schemeClr val="lt1"/>
                </a:solidFill>
              </a:defRPr>
            </a:lvl8pPr>
            <a:lvl9pPr lvl="8" rtl="0">
              <a:spcBef>
                <a:spcPts val="1600"/>
              </a:spcBef>
              <a:spcAft>
                <a:spcPts val="1600"/>
              </a:spcAft>
              <a:buClr>
                <a:schemeClr val="lt1"/>
              </a:buClr>
              <a:buSzPts val="1800"/>
              <a:buNone/>
              <a:defRPr>
                <a:solidFill>
                  <a:schemeClr val="lt1"/>
                </a:solidFill>
              </a:defRPr>
            </a:lvl9pPr>
          </a:lstStyle>
          <a:p>
            <a:endParaRPr/>
          </a:p>
        </p:txBody>
      </p:sp>
      <p:sp>
        <p:nvSpPr>
          <p:cNvPr id="209" name="Google Shape;209;p27"/>
          <p:cNvSpPr txBox="1">
            <a:spLocks noGrp="1"/>
          </p:cNvSpPr>
          <p:nvPr>
            <p:ph type="body" idx="2"/>
          </p:nvPr>
        </p:nvSpPr>
        <p:spPr>
          <a:xfrm>
            <a:off x="379800" y="1726225"/>
            <a:ext cx="4002300" cy="2624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accent3"/>
              </a:buClr>
              <a:buSzPts val="1400"/>
              <a:buChar char="○"/>
              <a:defRPr sz="1400">
                <a:solidFill>
                  <a:schemeClr val="lt1"/>
                </a:solidFill>
              </a:defRPr>
            </a:lvl8pPr>
            <a:lvl9pPr marL="4114800" lvl="8" indent="-317500" rtl="0">
              <a:spcBef>
                <a:spcPts val="1600"/>
              </a:spcBef>
              <a:spcAft>
                <a:spcPts val="1600"/>
              </a:spcAft>
              <a:buClr>
                <a:schemeClr val="accent3"/>
              </a:buClr>
              <a:buSzPts val="1400"/>
              <a:buChar char="■"/>
              <a:defRPr sz="1400">
                <a:solidFill>
                  <a:schemeClr val="lt1"/>
                </a:solidFill>
              </a:defRPr>
            </a:lvl9pPr>
          </a:lstStyle>
          <a:p>
            <a:endParaRPr/>
          </a:p>
        </p:txBody>
      </p:sp>
      <p:sp>
        <p:nvSpPr>
          <p:cNvPr id="210" name="Google Shape;210;p27"/>
          <p:cNvSpPr txBox="1">
            <a:spLocks noGrp="1"/>
          </p:cNvSpPr>
          <p:nvPr>
            <p:ph type="subTitle" idx="3"/>
          </p:nvPr>
        </p:nvSpPr>
        <p:spPr>
          <a:xfrm>
            <a:off x="4761900" y="1188925"/>
            <a:ext cx="4002300" cy="41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b="1">
                <a:solidFill>
                  <a:schemeClr val="lt1"/>
                </a:solidFill>
              </a:defRPr>
            </a:lvl1pPr>
            <a:lvl2pPr lvl="1" rtl="0">
              <a:spcBef>
                <a:spcPts val="1600"/>
              </a:spcBef>
              <a:spcAft>
                <a:spcPts val="0"/>
              </a:spcAft>
              <a:buClr>
                <a:schemeClr val="lt1"/>
              </a:buClr>
              <a:buSzPts val="1600"/>
              <a:buNone/>
              <a:defRPr sz="1600">
                <a:solidFill>
                  <a:schemeClr val="lt1"/>
                </a:solidFill>
              </a:defRPr>
            </a:lvl2pPr>
            <a:lvl3pPr lvl="2" rtl="0">
              <a:spcBef>
                <a:spcPts val="1600"/>
              </a:spcBef>
              <a:spcAft>
                <a:spcPts val="0"/>
              </a:spcAft>
              <a:buClr>
                <a:schemeClr val="lt1"/>
              </a:buClr>
              <a:buSzPts val="1600"/>
              <a:buNone/>
              <a:defRPr sz="1600">
                <a:solidFill>
                  <a:schemeClr val="lt1"/>
                </a:solidFill>
              </a:defRPr>
            </a:lvl3pPr>
            <a:lvl4pPr lvl="3" rtl="0">
              <a:spcBef>
                <a:spcPts val="1600"/>
              </a:spcBef>
              <a:spcAft>
                <a:spcPts val="0"/>
              </a:spcAft>
              <a:buClr>
                <a:schemeClr val="lt1"/>
              </a:buClr>
              <a:buSzPts val="1600"/>
              <a:buNone/>
              <a:defRPr sz="1600">
                <a:solidFill>
                  <a:schemeClr val="lt1"/>
                </a:solidFill>
              </a:defRPr>
            </a:lvl4pPr>
            <a:lvl5pPr lvl="4" rtl="0">
              <a:spcBef>
                <a:spcPts val="1600"/>
              </a:spcBef>
              <a:spcAft>
                <a:spcPts val="0"/>
              </a:spcAft>
              <a:buClr>
                <a:schemeClr val="lt1"/>
              </a:buClr>
              <a:buSzPts val="1600"/>
              <a:buNone/>
              <a:defRPr sz="1600">
                <a:solidFill>
                  <a:schemeClr val="lt1"/>
                </a:solidFill>
              </a:defRPr>
            </a:lvl5pPr>
            <a:lvl6pPr lvl="5" rtl="0">
              <a:spcBef>
                <a:spcPts val="1600"/>
              </a:spcBef>
              <a:spcAft>
                <a:spcPts val="0"/>
              </a:spcAft>
              <a:buClr>
                <a:schemeClr val="lt1"/>
              </a:buClr>
              <a:buSzPts val="1600"/>
              <a:buNone/>
              <a:defRPr sz="1600">
                <a:solidFill>
                  <a:schemeClr val="lt1"/>
                </a:solidFill>
              </a:defRPr>
            </a:lvl6pPr>
            <a:lvl7pPr lvl="6" rtl="0">
              <a:spcBef>
                <a:spcPts val="1600"/>
              </a:spcBef>
              <a:spcAft>
                <a:spcPts val="0"/>
              </a:spcAft>
              <a:buClr>
                <a:schemeClr val="lt1"/>
              </a:buClr>
              <a:buSzPts val="1600"/>
              <a:buNone/>
              <a:defRPr sz="1600">
                <a:solidFill>
                  <a:schemeClr val="lt1"/>
                </a:solidFill>
              </a:defRPr>
            </a:lvl7pPr>
            <a:lvl8pPr lvl="7" rtl="0">
              <a:spcBef>
                <a:spcPts val="1600"/>
              </a:spcBef>
              <a:spcAft>
                <a:spcPts val="0"/>
              </a:spcAft>
              <a:buClr>
                <a:schemeClr val="lt1"/>
              </a:buClr>
              <a:buSzPts val="1600"/>
              <a:buNone/>
              <a:defRPr sz="1600">
                <a:solidFill>
                  <a:schemeClr val="lt1"/>
                </a:solidFill>
              </a:defRPr>
            </a:lvl8pPr>
            <a:lvl9pPr lvl="8" rtl="0">
              <a:spcBef>
                <a:spcPts val="1600"/>
              </a:spcBef>
              <a:spcAft>
                <a:spcPts val="1600"/>
              </a:spcAft>
              <a:buClr>
                <a:schemeClr val="lt1"/>
              </a:buClr>
              <a:buSzPts val="1600"/>
              <a:buNone/>
              <a:defRPr sz="1600">
                <a:solidFill>
                  <a:schemeClr val="lt1"/>
                </a:solidFill>
              </a:defRPr>
            </a:lvl9pPr>
          </a:lstStyle>
          <a:p>
            <a:endParaRPr/>
          </a:p>
        </p:txBody>
      </p:sp>
      <p:sp>
        <p:nvSpPr>
          <p:cNvPr id="211" name="Google Shape;211;p27"/>
          <p:cNvSpPr txBox="1">
            <a:spLocks noGrp="1"/>
          </p:cNvSpPr>
          <p:nvPr>
            <p:ph type="body" idx="4"/>
          </p:nvPr>
        </p:nvSpPr>
        <p:spPr>
          <a:xfrm>
            <a:off x="4761900" y="1726225"/>
            <a:ext cx="4002300" cy="2624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accent3"/>
              </a:buClr>
              <a:buSzPts val="1400"/>
              <a:buChar char="○"/>
              <a:defRPr sz="1400">
                <a:solidFill>
                  <a:schemeClr val="lt1"/>
                </a:solidFill>
              </a:defRPr>
            </a:lvl8pPr>
            <a:lvl9pPr marL="4114800" lvl="8" indent="-317500" rtl="0">
              <a:spcBef>
                <a:spcPts val="1600"/>
              </a:spcBef>
              <a:spcAft>
                <a:spcPts val="1600"/>
              </a:spcAft>
              <a:buClr>
                <a:schemeClr val="accent3"/>
              </a:buClr>
              <a:buSzPts val="1400"/>
              <a:buChar char="■"/>
              <a:defRPr sz="1400">
                <a:solidFill>
                  <a:schemeClr val="lt1"/>
                </a:solidFill>
              </a:defRPr>
            </a:lvl9pPr>
          </a:lstStyle>
          <a:p>
            <a:endParaRPr/>
          </a:p>
        </p:txBody>
      </p:sp>
      <p:sp>
        <p:nvSpPr>
          <p:cNvPr id="212" name="Google Shape;212;p27"/>
          <p:cNvSpPr txBox="1">
            <a:spLocks noGrp="1"/>
          </p:cNvSpPr>
          <p:nvPr>
            <p:ph type="sldNum" idx="12"/>
          </p:nvPr>
        </p:nvSpPr>
        <p:spPr>
          <a:xfrm>
            <a:off x="4761885" y="4702950"/>
            <a:ext cx="41070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213" name="Google Shape;213;p27"/>
          <p:cNvCxnSpPr/>
          <p:nvPr/>
        </p:nvCxnSpPr>
        <p:spPr>
          <a:xfrm>
            <a:off x="379800" y="4560175"/>
            <a:ext cx="8384400" cy="0"/>
          </a:xfrm>
          <a:prstGeom prst="straightConnector1">
            <a:avLst/>
          </a:prstGeom>
          <a:noFill/>
          <a:ln w="9525" cap="flat" cmpd="sng">
            <a:solidFill>
              <a:schemeClr val="lt1"/>
            </a:solidFill>
            <a:prstDash val="solid"/>
            <a:round/>
            <a:headEnd type="none" w="med" len="med"/>
            <a:tailEnd type="none" w="med" len="med"/>
          </a:ln>
        </p:spPr>
      </p:cxnSp>
      <p:pic>
        <p:nvPicPr>
          <p:cNvPr id="214" name="Google Shape;214;p27"/>
          <p:cNvPicPr preferRelativeResize="0"/>
          <p:nvPr/>
        </p:nvPicPr>
        <p:blipFill rotWithShape="1">
          <a:blip r:embed="rId2">
            <a:alphaModFix/>
          </a:blip>
          <a:srcRect t="15691" b="15698"/>
          <a:stretch/>
        </p:blipFill>
        <p:spPr>
          <a:xfrm>
            <a:off x="325200" y="4699825"/>
            <a:ext cx="699249" cy="28134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1. Photo with text - Dark text">
  <p:cSld name="CUSTOM_3">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7" name="Google Shape;217;p28"/>
          <p:cNvSpPr txBox="1">
            <a:spLocks noGrp="1"/>
          </p:cNvSpPr>
          <p:nvPr>
            <p:ph type="subTitle" idx="1"/>
          </p:nvPr>
        </p:nvSpPr>
        <p:spPr>
          <a:xfrm>
            <a:off x="379800" y="1193650"/>
            <a:ext cx="4769400" cy="41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b="1">
                <a:solidFill>
                  <a:schemeClr val="dk2"/>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218" name="Google Shape;218;p28"/>
          <p:cNvSpPr txBox="1">
            <a:spLocks noGrp="1"/>
          </p:cNvSpPr>
          <p:nvPr>
            <p:ph type="body" idx="2"/>
          </p:nvPr>
        </p:nvSpPr>
        <p:spPr>
          <a:xfrm>
            <a:off x="379800" y="1612750"/>
            <a:ext cx="4769400" cy="273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219" name="Google Shape;219;p28" descr="Photo placeholder"/>
          <p:cNvSpPr>
            <a:spLocks noGrp="1"/>
          </p:cNvSpPr>
          <p:nvPr>
            <p:ph type="pic" idx="3"/>
          </p:nvPr>
        </p:nvSpPr>
        <p:spPr>
          <a:xfrm>
            <a:off x="5607600" y="1193650"/>
            <a:ext cx="3156600" cy="3156600"/>
          </a:xfrm>
          <a:prstGeom prst="rect">
            <a:avLst/>
          </a:prstGeom>
          <a:noFill/>
          <a:ln>
            <a:noFill/>
          </a:ln>
        </p:spPr>
      </p:sp>
      <p:sp>
        <p:nvSpPr>
          <p:cNvPr id="220" name="Google Shape;220;p28"/>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221" name="Google Shape;221;p28"/>
          <p:cNvCxnSpPr/>
          <p:nvPr/>
        </p:nvCxnSpPr>
        <p:spPr>
          <a:xfrm>
            <a:off x="379800" y="4560175"/>
            <a:ext cx="8384400" cy="0"/>
          </a:xfrm>
          <a:prstGeom prst="straightConnector1">
            <a:avLst/>
          </a:prstGeom>
          <a:noFill/>
          <a:ln w="9525" cap="flat" cmpd="sng">
            <a:solidFill>
              <a:schemeClr val="dk2"/>
            </a:solidFill>
            <a:prstDash val="solid"/>
            <a:round/>
            <a:headEnd type="none" w="med" len="med"/>
            <a:tailEnd type="none" w="med" len="med"/>
          </a:ln>
        </p:spPr>
      </p:cxnSp>
      <p:pic>
        <p:nvPicPr>
          <p:cNvPr id="222" name="Google Shape;222;p28"/>
          <p:cNvPicPr preferRelativeResize="0"/>
          <p:nvPr/>
        </p:nvPicPr>
        <p:blipFill rotWithShape="1">
          <a:blip r:embed="rId2">
            <a:alphaModFix/>
          </a:blip>
          <a:srcRect t="15682" b="15682"/>
          <a:stretch/>
        </p:blipFill>
        <p:spPr>
          <a:xfrm>
            <a:off x="325200" y="4699825"/>
            <a:ext cx="699249" cy="28134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2. Photo with text - Light text">
  <p:cSld name="CUSTOM_3_1">
    <p:bg>
      <p:bgPr>
        <a:solidFill>
          <a:schemeClr val="dk2"/>
        </a:solidFill>
        <a:effectLst/>
      </p:bgPr>
    </p:bg>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25" name="Google Shape;225;p29"/>
          <p:cNvSpPr txBox="1">
            <a:spLocks noGrp="1"/>
          </p:cNvSpPr>
          <p:nvPr>
            <p:ph type="subTitle" idx="1"/>
          </p:nvPr>
        </p:nvSpPr>
        <p:spPr>
          <a:xfrm>
            <a:off x="379800" y="1193650"/>
            <a:ext cx="4739700" cy="41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b="1">
                <a:solidFill>
                  <a:schemeClr val="lt1"/>
                </a:solidFill>
              </a:defRPr>
            </a:lvl1pPr>
            <a:lvl2pPr lvl="1" rtl="0">
              <a:spcBef>
                <a:spcPts val="1600"/>
              </a:spcBef>
              <a:spcAft>
                <a:spcPts val="0"/>
              </a:spcAft>
              <a:buClr>
                <a:schemeClr val="lt1"/>
              </a:buClr>
              <a:buSzPts val="1800"/>
              <a:buNone/>
              <a:defRPr>
                <a:solidFill>
                  <a:schemeClr val="lt1"/>
                </a:solidFill>
              </a:defRPr>
            </a:lvl2pPr>
            <a:lvl3pPr lvl="2" rtl="0">
              <a:spcBef>
                <a:spcPts val="1600"/>
              </a:spcBef>
              <a:spcAft>
                <a:spcPts val="0"/>
              </a:spcAft>
              <a:buClr>
                <a:schemeClr val="lt1"/>
              </a:buClr>
              <a:buSzPts val="1800"/>
              <a:buNone/>
              <a:defRPr>
                <a:solidFill>
                  <a:schemeClr val="lt1"/>
                </a:solidFill>
              </a:defRPr>
            </a:lvl3pPr>
            <a:lvl4pPr lvl="3" rtl="0">
              <a:spcBef>
                <a:spcPts val="1600"/>
              </a:spcBef>
              <a:spcAft>
                <a:spcPts val="0"/>
              </a:spcAft>
              <a:buClr>
                <a:schemeClr val="lt1"/>
              </a:buClr>
              <a:buSzPts val="1800"/>
              <a:buNone/>
              <a:defRPr>
                <a:solidFill>
                  <a:schemeClr val="lt1"/>
                </a:solidFill>
              </a:defRPr>
            </a:lvl4pPr>
            <a:lvl5pPr lvl="4" rtl="0">
              <a:spcBef>
                <a:spcPts val="1600"/>
              </a:spcBef>
              <a:spcAft>
                <a:spcPts val="0"/>
              </a:spcAft>
              <a:buClr>
                <a:schemeClr val="lt1"/>
              </a:buClr>
              <a:buSzPts val="1800"/>
              <a:buNone/>
              <a:defRPr>
                <a:solidFill>
                  <a:schemeClr val="lt1"/>
                </a:solidFill>
              </a:defRPr>
            </a:lvl5pPr>
            <a:lvl6pPr lvl="5" rtl="0">
              <a:spcBef>
                <a:spcPts val="1600"/>
              </a:spcBef>
              <a:spcAft>
                <a:spcPts val="0"/>
              </a:spcAft>
              <a:buClr>
                <a:schemeClr val="lt1"/>
              </a:buClr>
              <a:buSzPts val="1800"/>
              <a:buNone/>
              <a:defRPr>
                <a:solidFill>
                  <a:schemeClr val="lt1"/>
                </a:solidFill>
              </a:defRPr>
            </a:lvl6pPr>
            <a:lvl7pPr lvl="6" rtl="0">
              <a:spcBef>
                <a:spcPts val="1600"/>
              </a:spcBef>
              <a:spcAft>
                <a:spcPts val="0"/>
              </a:spcAft>
              <a:buClr>
                <a:schemeClr val="lt1"/>
              </a:buClr>
              <a:buSzPts val="1800"/>
              <a:buNone/>
              <a:defRPr>
                <a:solidFill>
                  <a:schemeClr val="lt1"/>
                </a:solidFill>
              </a:defRPr>
            </a:lvl7pPr>
            <a:lvl8pPr lvl="7" rtl="0">
              <a:spcBef>
                <a:spcPts val="1600"/>
              </a:spcBef>
              <a:spcAft>
                <a:spcPts val="0"/>
              </a:spcAft>
              <a:buClr>
                <a:schemeClr val="lt1"/>
              </a:buClr>
              <a:buSzPts val="1800"/>
              <a:buNone/>
              <a:defRPr>
                <a:solidFill>
                  <a:schemeClr val="lt1"/>
                </a:solidFill>
              </a:defRPr>
            </a:lvl8pPr>
            <a:lvl9pPr lvl="8" rtl="0">
              <a:spcBef>
                <a:spcPts val="1600"/>
              </a:spcBef>
              <a:spcAft>
                <a:spcPts val="1600"/>
              </a:spcAft>
              <a:buClr>
                <a:schemeClr val="lt1"/>
              </a:buClr>
              <a:buSzPts val="1800"/>
              <a:buNone/>
              <a:defRPr>
                <a:solidFill>
                  <a:schemeClr val="lt1"/>
                </a:solidFill>
              </a:defRPr>
            </a:lvl9pPr>
          </a:lstStyle>
          <a:p>
            <a:endParaRPr/>
          </a:p>
        </p:txBody>
      </p:sp>
      <p:sp>
        <p:nvSpPr>
          <p:cNvPr id="226" name="Google Shape;226;p29"/>
          <p:cNvSpPr txBox="1">
            <a:spLocks noGrp="1"/>
          </p:cNvSpPr>
          <p:nvPr>
            <p:ph type="body" idx="2"/>
          </p:nvPr>
        </p:nvSpPr>
        <p:spPr>
          <a:xfrm>
            <a:off x="379800" y="1612750"/>
            <a:ext cx="4739700" cy="273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accent3"/>
              </a:buClr>
              <a:buSzPts val="1400"/>
              <a:buChar char="○"/>
              <a:defRPr sz="1400">
                <a:solidFill>
                  <a:schemeClr val="lt1"/>
                </a:solidFill>
              </a:defRPr>
            </a:lvl8pPr>
            <a:lvl9pPr marL="4114800" lvl="8" indent="-317500" rtl="0">
              <a:spcBef>
                <a:spcPts val="1600"/>
              </a:spcBef>
              <a:spcAft>
                <a:spcPts val="1600"/>
              </a:spcAft>
              <a:buClr>
                <a:schemeClr val="accent3"/>
              </a:buClr>
              <a:buSzPts val="1400"/>
              <a:buChar char="■"/>
              <a:defRPr sz="1400">
                <a:solidFill>
                  <a:schemeClr val="lt1"/>
                </a:solidFill>
              </a:defRPr>
            </a:lvl9pPr>
          </a:lstStyle>
          <a:p>
            <a:endParaRPr/>
          </a:p>
        </p:txBody>
      </p:sp>
      <p:sp>
        <p:nvSpPr>
          <p:cNvPr id="227" name="Google Shape;227;p29" descr="Photo placeholder"/>
          <p:cNvSpPr>
            <a:spLocks noGrp="1"/>
          </p:cNvSpPr>
          <p:nvPr>
            <p:ph type="pic" idx="3"/>
          </p:nvPr>
        </p:nvSpPr>
        <p:spPr>
          <a:xfrm>
            <a:off x="5607600" y="1193650"/>
            <a:ext cx="3156600" cy="3156600"/>
          </a:xfrm>
          <a:prstGeom prst="rect">
            <a:avLst/>
          </a:prstGeom>
          <a:noFill/>
          <a:ln>
            <a:noFill/>
          </a:ln>
        </p:spPr>
      </p:sp>
      <p:sp>
        <p:nvSpPr>
          <p:cNvPr id="228" name="Google Shape;228;p29"/>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229" name="Google Shape;229;p29"/>
          <p:cNvCxnSpPr/>
          <p:nvPr/>
        </p:nvCxnSpPr>
        <p:spPr>
          <a:xfrm>
            <a:off x="379800" y="4560175"/>
            <a:ext cx="8384400" cy="0"/>
          </a:xfrm>
          <a:prstGeom prst="straightConnector1">
            <a:avLst/>
          </a:prstGeom>
          <a:noFill/>
          <a:ln w="9525" cap="flat" cmpd="sng">
            <a:solidFill>
              <a:schemeClr val="lt1"/>
            </a:solidFill>
            <a:prstDash val="solid"/>
            <a:round/>
            <a:headEnd type="none" w="med" len="med"/>
            <a:tailEnd type="none" w="med" len="med"/>
          </a:ln>
        </p:spPr>
      </p:cxnSp>
      <p:pic>
        <p:nvPicPr>
          <p:cNvPr id="230" name="Google Shape;230;p29"/>
          <p:cNvPicPr preferRelativeResize="0"/>
          <p:nvPr/>
        </p:nvPicPr>
        <p:blipFill rotWithShape="1">
          <a:blip r:embed="rId2">
            <a:alphaModFix/>
          </a:blip>
          <a:srcRect t="15691" b="15698"/>
          <a:stretch/>
        </p:blipFill>
        <p:spPr>
          <a:xfrm>
            <a:off x="325200" y="4699825"/>
            <a:ext cx="699249" cy="28134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1. Photo collage - Dark text 1">
  <p:cSld name="CUSTOM_3_2">
    <p:spTree>
      <p:nvGrpSpPr>
        <p:cNvPr id="1" name="Shape 231"/>
        <p:cNvGrpSpPr/>
        <p:nvPr/>
      </p:nvGrpSpPr>
      <p:grpSpPr>
        <a:xfrm>
          <a:off x="0" y="0"/>
          <a:ext cx="0" cy="0"/>
          <a:chOff x="0" y="0"/>
          <a:chExt cx="0" cy="0"/>
        </a:xfrm>
      </p:grpSpPr>
      <p:sp>
        <p:nvSpPr>
          <p:cNvPr id="232" name="Google Shape;232;p30"/>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3" name="Google Shape;233;p30"/>
          <p:cNvSpPr txBox="1">
            <a:spLocks noGrp="1"/>
          </p:cNvSpPr>
          <p:nvPr>
            <p:ph type="subTitle" idx="1"/>
          </p:nvPr>
        </p:nvSpPr>
        <p:spPr>
          <a:xfrm>
            <a:off x="379800" y="1193650"/>
            <a:ext cx="3852000" cy="41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b="1">
                <a:solidFill>
                  <a:schemeClr val="dk2"/>
                </a:solidFill>
              </a:defRPr>
            </a:lvl1pPr>
            <a:lvl2pPr lvl="1" rtl="0">
              <a:spcBef>
                <a:spcPts val="1600"/>
              </a:spcBef>
              <a:spcAft>
                <a:spcPts val="0"/>
              </a:spcAft>
              <a:buSzPts val="1800"/>
              <a:buNone/>
              <a:defRPr/>
            </a:lvl2pPr>
            <a:lvl3pPr lvl="2" rtl="0">
              <a:spcBef>
                <a:spcPts val="1600"/>
              </a:spcBef>
              <a:spcAft>
                <a:spcPts val="0"/>
              </a:spcAft>
              <a:buSzPts val="1800"/>
              <a:buNone/>
              <a:defRPr/>
            </a:lvl3pPr>
            <a:lvl4pPr lvl="3" rtl="0">
              <a:spcBef>
                <a:spcPts val="1600"/>
              </a:spcBef>
              <a:spcAft>
                <a:spcPts val="0"/>
              </a:spcAft>
              <a:buSzPts val="1800"/>
              <a:buNone/>
              <a:defRPr/>
            </a:lvl4pPr>
            <a:lvl5pPr lvl="4" rtl="0">
              <a:spcBef>
                <a:spcPts val="1600"/>
              </a:spcBef>
              <a:spcAft>
                <a:spcPts val="0"/>
              </a:spcAft>
              <a:buSzPts val="1800"/>
              <a:buNone/>
              <a:defRPr/>
            </a:lvl5pPr>
            <a:lvl6pPr lvl="5" rtl="0">
              <a:spcBef>
                <a:spcPts val="1600"/>
              </a:spcBef>
              <a:spcAft>
                <a:spcPts val="0"/>
              </a:spcAft>
              <a:buSzPts val="1800"/>
              <a:buNone/>
              <a:defRPr/>
            </a:lvl6pPr>
            <a:lvl7pPr lvl="6" rtl="0">
              <a:spcBef>
                <a:spcPts val="1600"/>
              </a:spcBef>
              <a:spcAft>
                <a:spcPts val="0"/>
              </a:spcAft>
              <a:buSzPts val="1800"/>
              <a:buNone/>
              <a:defRPr/>
            </a:lvl7pPr>
            <a:lvl8pPr lvl="7" rtl="0">
              <a:spcBef>
                <a:spcPts val="1600"/>
              </a:spcBef>
              <a:spcAft>
                <a:spcPts val="0"/>
              </a:spcAft>
              <a:buSzPts val="1800"/>
              <a:buNone/>
              <a:defRPr/>
            </a:lvl8pPr>
            <a:lvl9pPr lvl="8" rtl="0">
              <a:spcBef>
                <a:spcPts val="1600"/>
              </a:spcBef>
              <a:spcAft>
                <a:spcPts val="1600"/>
              </a:spcAft>
              <a:buSzPts val="1800"/>
              <a:buNone/>
              <a:defRPr/>
            </a:lvl9pPr>
          </a:lstStyle>
          <a:p>
            <a:endParaRPr/>
          </a:p>
        </p:txBody>
      </p:sp>
      <p:sp>
        <p:nvSpPr>
          <p:cNvPr id="234" name="Google Shape;234;p30"/>
          <p:cNvSpPr txBox="1">
            <a:spLocks noGrp="1"/>
          </p:cNvSpPr>
          <p:nvPr>
            <p:ph type="body" idx="2"/>
          </p:nvPr>
        </p:nvSpPr>
        <p:spPr>
          <a:xfrm>
            <a:off x="379800" y="1612750"/>
            <a:ext cx="3852000" cy="273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235" name="Google Shape;235;p30" descr="Photo placeholder"/>
          <p:cNvSpPr>
            <a:spLocks noGrp="1"/>
          </p:cNvSpPr>
          <p:nvPr>
            <p:ph type="pic" idx="3"/>
          </p:nvPr>
        </p:nvSpPr>
        <p:spPr>
          <a:xfrm>
            <a:off x="4401000" y="1193650"/>
            <a:ext cx="1302000" cy="1302000"/>
          </a:xfrm>
          <a:prstGeom prst="rect">
            <a:avLst/>
          </a:prstGeom>
          <a:noFill/>
          <a:ln>
            <a:noFill/>
          </a:ln>
        </p:spPr>
      </p:sp>
      <p:sp>
        <p:nvSpPr>
          <p:cNvPr id="236" name="Google Shape;236;p30" descr="Photo placeholder"/>
          <p:cNvSpPr>
            <a:spLocks noGrp="1"/>
          </p:cNvSpPr>
          <p:nvPr>
            <p:ph type="pic" idx="4"/>
          </p:nvPr>
        </p:nvSpPr>
        <p:spPr>
          <a:xfrm>
            <a:off x="5931600" y="1193650"/>
            <a:ext cx="1302000" cy="1302000"/>
          </a:xfrm>
          <a:prstGeom prst="rect">
            <a:avLst/>
          </a:prstGeom>
          <a:noFill/>
          <a:ln>
            <a:noFill/>
          </a:ln>
        </p:spPr>
      </p:sp>
      <p:sp>
        <p:nvSpPr>
          <p:cNvPr id="237" name="Google Shape;237;p30" descr="Photo placeholder"/>
          <p:cNvSpPr>
            <a:spLocks noGrp="1"/>
          </p:cNvSpPr>
          <p:nvPr>
            <p:ph type="pic" idx="5"/>
          </p:nvPr>
        </p:nvSpPr>
        <p:spPr>
          <a:xfrm>
            <a:off x="7462200" y="1193650"/>
            <a:ext cx="1302000" cy="1302000"/>
          </a:xfrm>
          <a:prstGeom prst="rect">
            <a:avLst/>
          </a:prstGeom>
          <a:noFill/>
          <a:ln>
            <a:noFill/>
          </a:ln>
        </p:spPr>
      </p:sp>
      <p:sp>
        <p:nvSpPr>
          <p:cNvPr id="238" name="Google Shape;238;p30" descr="Photo placeholder"/>
          <p:cNvSpPr>
            <a:spLocks noGrp="1"/>
          </p:cNvSpPr>
          <p:nvPr>
            <p:ph type="pic" idx="6"/>
          </p:nvPr>
        </p:nvSpPr>
        <p:spPr>
          <a:xfrm>
            <a:off x="4401000" y="2724250"/>
            <a:ext cx="1302000" cy="1302000"/>
          </a:xfrm>
          <a:prstGeom prst="rect">
            <a:avLst/>
          </a:prstGeom>
          <a:noFill/>
          <a:ln>
            <a:noFill/>
          </a:ln>
        </p:spPr>
      </p:sp>
      <p:sp>
        <p:nvSpPr>
          <p:cNvPr id="239" name="Google Shape;239;p30" descr="Photo placeholder"/>
          <p:cNvSpPr>
            <a:spLocks noGrp="1"/>
          </p:cNvSpPr>
          <p:nvPr>
            <p:ph type="pic" idx="7"/>
          </p:nvPr>
        </p:nvSpPr>
        <p:spPr>
          <a:xfrm>
            <a:off x="5931600" y="2724250"/>
            <a:ext cx="1302000" cy="1302000"/>
          </a:xfrm>
          <a:prstGeom prst="rect">
            <a:avLst/>
          </a:prstGeom>
          <a:noFill/>
          <a:ln>
            <a:noFill/>
          </a:ln>
        </p:spPr>
      </p:sp>
      <p:sp>
        <p:nvSpPr>
          <p:cNvPr id="240" name="Google Shape;240;p30" descr="Photo placeholder"/>
          <p:cNvSpPr>
            <a:spLocks noGrp="1"/>
          </p:cNvSpPr>
          <p:nvPr>
            <p:ph type="pic" idx="8"/>
          </p:nvPr>
        </p:nvSpPr>
        <p:spPr>
          <a:xfrm>
            <a:off x="7462200" y="2724250"/>
            <a:ext cx="1302000" cy="1302000"/>
          </a:xfrm>
          <a:prstGeom prst="rect">
            <a:avLst/>
          </a:prstGeom>
          <a:noFill/>
          <a:ln>
            <a:noFill/>
          </a:ln>
        </p:spPr>
      </p:sp>
      <p:sp>
        <p:nvSpPr>
          <p:cNvPr id="241" name="Google Shape;241;p30"/>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242" name="Google Shape;242;p30"/>
          <p:cNvCxnSpPr/>
          <p:nvPr/>
        </p:nvCxnSpPr>
        <p:spPr>
          <a:xfrm>
            <a:off x="379800" y="4560175"/>
            <a:ext cx="8384400" cy="0"/>
          </a:xfrm>
          <a:prstGeom prst="straightConnector1">
            <a:avLst/>
          </a:prstGeom>
          <a:noFill/>
          <a:ln w="9525" cap="flat" cmpd="sng">
            <a:solidFill>
              <a:schemeClr val="dk2"/>
            </a:solidFill>
            <a:prstDash val="solid"/>
            <a:round/>
            <a:headEnd type="none" w="med" len="med"/>
            <a:tailEnd type="none" w="med" len="med"/>
          </a:ln>
        </p:spPr>
      </p:cxnSp>
      <p:pic>
        <p:nvPicPr>
          <p:cNvPr id="243" name="Google Shape;243;p30"/>
          <p:cNvPicPr preferRelativeResize="0"/>
          <p:nvPr/>
        </p:nvPicPr>
        <p:blipFill rotWithShape="1">
          <a:blip r:embed="rId2">
            <a:alphaModFix/>
          </a:blip>
          <a:srcRect t="15682" b="15682"/>
          <a:stretch/>
        </p:blipFill>
        <p:spPr>
          <a:xfrm>
            <a:off x="325200" y="4699825"/>
            <a:ext cx="699249" cy="2813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1. Title with photo - Light text">
  <p:cSld name="CUSTOM_2_1_1">
    <p:bg>
      <p:bgPr>
        <a:solidFill>
          <a:schemeClr val="dk2"/>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225" y="1202625"/>
            <a:ext cx="4134600" cy="1900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cxnSp>
        <p:nvCxnSpPr>
          <p:cNvPr id="21" name="Google Shape;21;p4"/>
          <p:cNvCxnSpPr/>
          <p:nvPr/>
        </p:nvCxnSpPr>
        <p:spPr>
          <a:xfrm>
            <a:off x="405400" y="3274875"/>
            <a:ext cx="1094100" cy="0"/>
          </a:xfrm>
          <a:prstGeom prst="straightConnector1">
            <a:avLst/>
          </a:prstGeom>
          <a:noFill/>
          <a:ln w="38100" cap="flat" cmpd="sng">
            <a:solidFill>
              <a:schemeClr val="accent3"/>
            </a:solidFill>
            <a:prstDash val="solid"/>
            <a:round/>
            <a:headEnd type="none" w="med" len="med"/>
            <a:tailEnd type="none" w="med" len="med"/>
          </a:ln>
        </p:spPr>
      </p:cxnSp>
      <p:sp>
        <p:nvSpPr>
          <p:cNvPr id="22" name="Google Shape;22;p4"/>
          <p:cNvSpPr txBox="1">
            <a:spLocks noGrp="1"/>
          </p:cNvSpPr>
          <p:nvPr>
            <p:ph type="subTitle" idx="1"/>
          </p:nvPr>
        </p:nvSpPr>
        <p:spPr>
          <a:xfrm>
            <a:off x="311225" y="3449600"/>
            <a:ext cx="4190400" cy="12063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2300"/>
              <a:buNone/>
              <a:defRPr sz="2300" b="1">
                <a:solidFill>
                  <a:schemeClr val="lt1"/>
                </a:solidFill>
              </a:defRPr>
            </a:lvl2pPr>
            <a:lvl3pPr lvl="2" algn="ctr" rtl="0">
              <a:lnSpc>
                <a:spcPct val="100000"/>
              </a:lnSpc>
              <a:spcBef>
                <a:spcPts val="0"/>
              </a:spcBef>
              <a:spcAft>
                <a:spcPts val="0"/>
              </a:spcAft>
              <a:buClr>
                <a:schemeClr val="lt1"/>
              </a:buClr>
              <a:buSzPts val="2300"/>
              <a:buNone/>
              <a:defRPr sz="2300" b="1">
                <a:solidFill>
                  <a:schemeClr val="lt1"/>
                </a:solidFill>
              </a:defRPr>
            </a:lvl3pPr>
            <a:lvl4pPr lvl="3" algn="ctr" rtl="0">
              <a:lnSpc>
                <a:spcPct val="100000"/>
              </a:lnSpc>
              <a:spcBef>
                <a:spcPts val="0"/>
              </a:spcBef>
              <a:spcAft>
                <a:spcPts val="0"/>
              </a:spcAft>
              <a:buClr>
                <a:schemeClr val="lt1"/>
              </a:buClr>
              <a:buSzPts val="2300"/>
              <a:buNone/>
              <a:defRPr sz="2300" b="1">
                <a:solidFill>
                  <a:schemeClr val="lt1"/>
                </a:solidFill>
              </a:defRPr>
            </a:lvl4pPr>
            <a:lvl5pPr lvl="4" algn="ctr" rtl="0">
              <a:lnSpc>
                <a:spcPct val="100000"/>
              </a:lnSpc>
              <a:spcBef>
                <a:spcPts val="0"/>
              </a:spcBef>
              <a:spcAft>
                <a:spcPts val="0"/>
              </a:spcAft>
              <a:buClr>
                <a:schemeClr val="lt1"/>
              </a:buClr>
              <a:buSzPts val="2300"/>
              <a:buNone/>
              <a:defRPr sz="2300" b="1">
                <a:solidFill>
                  <a:schemeClr val="lt1"/>
                </a:solidFill>
              </a:defRPr>
            </a:lvl5pPr>
            <a:lvl6pPr lvl="5" algn="ctr" rtl="0">
              <a:lnSpc>
                <a:spcPct val="100000"/>
              </a:lnSpc>
              <a:spcBef>
                <a:spcPts val="0"/>
              </a:spcBef>
              <a:spcAft>
                <a:spcPts val="0"/>
              </a:spcAft>
              <a:buClr>
                <a:schemeClr val="lt1"/>
              </a:buClr>
              <a:buSzPts val="2300"/>
              <a:buNone/>
              <a:defRPr sz="2300" b="1">
                <a:solidFill>
                  <a:schemeClr val="lt1"/>
                </a:solidFill>
              </a:defRPr>
            </a:lvl6pPr>
            <a:lvl7pPr lvl="6" algn="ctr" rtl="0">
              <a:lnSpc>
                <a:spcPct val="100000"/>
              </a:lnSpc>
              <a:spcBef>
                <a:spcPts val="0"/>
              </a:spcBef>
              <a:spcAft>
                <a:spcPts val="0"/>
              </a:spcAft>
              <a:buClr>
                <a:schemeClr val="lt1"/>
              </a:buClr>
              <a:buSzPts val="2300"/>
              <a:buNone/>
              <a:defRPr sz="2300" b="1">
                <a:solidFill>
                  <a:schemeClr val="lt1"/>
                </a:solidFill>
              </a:defRPr>
            </a:lvl7pPr>
            <a:lvl8pPr lvl="7" algn="ctr" rtl="0">
              <a:lnSpc>
                <a:spcPct val="100000"/>
              </a:lnSpc>
              <a:spcBef>
                <a:spcPts val="0"/>
              </a:spcBef>
              <a:spcAft>
                <a:spcPts val="0"/>
              </a:spcAft>
              <a:buClr>
                <a:schemeClr val="lt1"/>
              </a:buClr>
              <a:buSzPts val="2300"/>
              <a:buNone/>
              <a:defRPr sz="2300" b="1">
                <a:solidFill>
                  <a:schemeClr val="lt1"/>
                </a:solidFill>
              </a:defRPr>
            </a:lvl8pPr>
            <a:lvl9pPr lvl="8" algn="ctr" rtl="0">
              <a:lnSpc>
                <a:spcPct val="100000"/>
              </a:lnSpc>
              <a:spcBef>
                <a:spcPts val="0"/>
              </a:spcBef>
              <a:spcAft>
                <a:spcPts val="0"/>
              </a:spcAft>
              <a:buClr>
                <a:schemeClr val="lt1"/>
              </a:buClr>
              <a:buSzPts val="2300"/>
              <a:buNone/>
              <a:defRPr sz="2300" b="1">
                <a:solidFill>
                  <a:schemeClr val="lt1"/>
                </a:solidFill>
              </a:defRPr>
            </a:lvl9pPr>
          </a:lstStyle>
          <a:p>
            <a:endParaRPr/>
          </a:p>
        </p:txBody>
      </p:sp>
      <p:sp>
        <p:nvSpPr>
          <p:cNvPr id="23" name="Google Shape;23;p4"/>
          <p:cNvSpPr>
            <a:spLocks noGrp="1"/>
          </p:cNvSpPr>
          <p:nvPr>
            <p:ph type="pic" idx="2"/>
          </p:nvPr>
        </p:nvSpPr>
        <p:spPr>
          <a:xfrm>
            <a:off x="4793950" y="-275"/>
            <a:ext cx="4350000" cy="5143500"/>
          </a:xfrm>
          <a:prstGeom prst="rect">
            <a:avLst/>
          </a:prstGeom>
          <a:noFill/>
          <a:ln>
            <a:noFill/>
          </a:ln>
        </p:spPr>
      </p:sp>
      <p:pic>
        <p:nvPicPr>
          <p:cNvPr id="24" name="Google Shape;24;p4"/>
          <p:cNvPicPr preferRelativeResize="0"/>
          <p:nvPr/>
        </p:nvPicPr>
        <p:blipFill rotWithShape="1">
          <a:blip r:embed="rId2">
            <a:alphaModFix/>
          </a:blip>
          <a:srcRect t="15697" b="15697"/>
          <a:stretch/>
        </p:blipFill>
        <p:spPr>
          <a:xfrm>
            <a:off x="260875" y="553925"/>
            <a:ext cx="1172675" cy="47180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2. Photo collage - Light text 1">
  <p:cSld name="CUSTOM_3_1_1">
    <p:bg>
      <p:bgPr>
        <a:solidFill>
          <a:schemeClr val="dk2"/>
        </a:solidFill>
        <a:effectLst/>
      </p:bgPr>
    </p:bg>
    <p:spTree>
      <p:nvGrpSpPr>
        <p:cNvPr id="1" name="Shape 244"/>
        <p:cNvGrpSpPr/>
        <p:nvPr/>
      </p:nvGrpSpPr>
      <p:grpSpPr>
        <a:xfrm>
          <a:off x="0" y="0"/>
          <a:ext cx="0" cy="0"/>
          <a:chOff x="0" y="0"/>
          <a:chExt cx="0" cy="0"/>
        </a:xfrm>
      </p:grpSpPr>
      <p:sp>
        <p:nvSpPr>
          <p:cNvPr id="245" name="Google Shape;245;p31"/>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6" name="Google Shape;246;p31"/>
          <p:cNvSpPr txBox="1">
            <a:spLocks noGrp="1"/>
          </p:cNvSpPr>
          <p:nvPr>
            <p:ph type="subTitle" idx="1"/>
          </p:nvPr>
        </p:nvSpPr>
        <p:spPr>
          <a:xfrm>
            <a:off x="379800" y="1193650"/>
            <a:ext cx="3852000" cy="41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b="1">
                <a:solidFill>
                  <a:schemeClr val="lt1"/>
                </a:solidFill>
              </a:defRPr>
            </a:lvl1pPr>
            <a:lvl2pPr lvl="1" rtl="0">
              <a:spcBef>
                <a:spcPts val="1600"/>
              </a:spcBef>
              <a:spcAft>
                <a:spcPts val="0"/>
              </a:spcAft>
              <a:buClr>
                <a:schemeClr val="lt1"/>
              </a:buClr>
              <a:buSzPts val="1800"/>
              <a:buNone/>
              <a:defRPr>
                <a:solidFill>
                  <a:schemeClr val="lt1"/>
                </a:solidFill>
              </a:defRPr>
            </a:lvl2pPr>
            <a:lvl3pPr lvl="2" rtl="0">
              <a:spcBef>
                <a:spcPts val="1600"/>
              </a:spcBef>
              <a:spcAft>
                <a:spcPts val="0"/>
              </a:spcAft>
              <a:buClr>
                <a:schemeClr val="lt1"/>
              </a:buClr>
              <a:buSzPts val="1800"/>
              <a:buNone/>
              <a:defRPr>
                <a:solidFill>
                  <a:schemeClr val="lt1"/>
                </a:solidFill>
              </a:defRPr>
            </a:lvl3pPr>
            <a:lvl4pPr lvl="3" rtl="0">
              <a:spcBef>
                <a:spcPts val="1600"/>
              </a:spcBef>
              <a:spcAft>
                <a:spcPts val="0"/>
              </a:spcAft>
              <a:buClr>
                <a:schemeClr val="lt1"/>
              </a:buClr>
              <a:buSzPts val="1800"/>
              <a:buNone/>
              <a:defRPr>
                <a:solidFill>
                  <a:schemeClr val="lt1"/>
                </a:solidFill>
              </a:defRPr>
            </a:lvl4pPr>
            <a:lvl5pPr lvl="4" rtl="0">
              <a:spcBef>
                <a:spcPts val="1600"/>
              </a:spcBef>
              <a:spcAft>
                <a:spcPts val="0"/>
              </a:spcAft>
              <a:buClr>
                <a:schemeClr val="lt1"/>
              </a:buClr>
              <a:buSzPts val="1800"/>
              <a:buNone/>
              <a:defRPr>
                <a:solidFill>
                  <a:schemeClr val="lt1"/>
                </a:solidFill>
              </a:defRPr>
            </a:lvl5pPr>
            <a:lvl6pPr lvl="5" rtl="0">
              <a:spcBef>
                <a:spcPts val="1600"/>
              </a:spcBef>
              <a:spcAft>
                <a:spcPts val="0"/>
              </a:spcAft>
              <a:buClr>
                <a:schemeClr val="lt1"/>
              </a:buClr>
              <a:buSzPts val="1800"/>
              <a:buNone/>
              <a:defRPr>
                <a:solidFill>
                  <a:schemeClr val="lt1"/>
                </a:solidFill>
              </a:defRPr>
            </a:lvl6pPr>
            <a:lvl7pPr lvl="6" rtl="0">
              <a:spcBef>
                <a:spcPts val="1600"/>
              </a:spcBef>
              <a:spcAft>
                <a:spcPts val="0"/>
              </a:spcAft>
              <a:buClr>
                <a:schemeClr val="lt1"/>
              </a:buClr>
              <a:buSzPts val="1800"/>
              <a:buNone/>
              <a:defRPr>
                <a:solidFill>
                  <a:schemeClr val="lt1"/>
                </a:solidFill>
              </a:defRPr>
            </a:lvl7pPr>
            <a:lvl8pPr lvl="7" rtl="0">
              <a:spcBef>
                <a:spcPts val="1600"/>
              </a:spcBef>
              <a:spcAft>
                <a:spcPts val="0"/>
              </a:spcAft>
              <a:buClr>
                <a:schemeClr val="lt1"/>
              </a:buClr>
              <a:buSzPts val="1800"/>
              <a:buNone/>
              <a:defRPr>
                <a:solidFill>
                  <a:schemeClr val="lt1"/>
                </a:solidFill>
              </a:defRPr>
            </a:lvl8pPr>
            <a:lvl9pPr lvl="8" rtl="0">
              <a:spcBef>
                <a:spcPts val="1600"/>
              </a:spcBef>
              <a:spcAft>
                <a:spcPts val="1600"/>
              </a:spcAft>
              <a:buClr>
                <a:schemeClr val="lt1"/>
              </a:buClr>
              <a:buSzPts val="1800"/>
              <a:buNone/>
              <a:defRPr>
                <a:solidFill>
                  <a:schemeClr val="lt1"/>
                </a:solidFill>
              </a:defRPr>
            </a:lvl9pPr>
          </a:lstStyle>
          <a:p>
            <a:endParaRPr/>
          </a:p>
        </p:txBody>
      </p:sp>
      <p:sp>
        <p:nvSpPr>
          <p:cNvPr id="247" name="Google Shape;247;p31"/>
          <p:cNvSpPr txBox="1">
            <a:spLocks noGrp="1"/>
          </p:cNvSpPr>
          <p:nvPr>
            <p:ph type="body" idx="2"/>
          </p:nvPr>
        </p:nvSpPr>
        <p:spPr>
          <a:xfrm>
            <a:off x="379800" y="1612750"/>
            <a:ext cx="3852000" cy="273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Char char="●"/>
              <a:defRPr sz="1400">
                <a:solidFill>
                  <a:schemeClr val="lt1"/>
                </a:solidFill>
              </a:defRPr>
            </a:lvl1pPr>
            <a:lvl2pPr marL="914400" lvl="1" indent="-317500" rtl="0">
              <a:spcBef>
                <a:spcPts val="1600"/>
              </a:spcBef>
              <a:spcAft>
                <a:spcPts val="0"/>
              </a:spcAft>
              <a:buClr>
                <a:schemeClr val="accent3"/>
              </a:buClr>
              <a:buSzPts val="1400"/>
              <a:buChar char="○"/>
              <a:defRPr sz="1400">
                <a:solidFill>
                  <a:schemeClr val="lt1"/>
                </a:solidFill>
              </a:defRPr>
            </a:lvl2pPr>
            <a:lvl3pPr marL="1371600" lvl="2" indent="-317500" rtl="0">
              <a:spcBef>
                <a:spcPts val="1600"/>
              </a:spcBef>
              <a:spcAft>
                <a:spcPts val="0"/>
              </a:spcAft>
              <a:buClr>
                <a:schemeClr val="accent3"/>
              </a:buClr>
              <a:buSzPts val="1400"/>
              <a:buChar char="■"/>
              <a:defRPr sz="1400">
                <a:solidFill>
                  <a:schemeClr val="lt1"/>
                </a:solidFill>
              </a:defRPr>
            </a:lvl3pPr>
            <a:lvl4pPr marL="1828800" lvl="3" indent="-317500" rtl="0">
              <a:spcBef>
                <a:spcPts val="1600"/>
              </a:spcBef>
              <a:spcAft>
                <a:spcPts val="0"/>
              </a:spcAft>
              <a:buClr>
                <a:schemeClr val="accent3"/>
              </a:buClr>
              <a:buSzPts val="1400"/>
              <a:buChar char="●"/>
              <a:defRPr sz="1400">
                <a:solidFill>
                  <a:schemeClr val="lt1"/>
                </a:solidFill>
              </a:defRPr>
            </a:lvl4pPr>
            <a:lvl5pPr marL="2286000" lvl="4" indent="-317500" rtl="0">
              <a:spcBef>
                <a:spcPts val="1600"/>
              </a:spcBef>
              <a:spcAft>
                <a:spcPts val="0"/>
              </a:spcAft>
              <a:buClr>
                <a:schemeClr val="accent3"/>
              </a:buClr>
              <a:buSzPts val="1400"/>
              <a:buChar char="○"/>
              <a:defRPr sz="1400">
                <a:solidFill>
                  <a:schemeClr val="lt1"/>
                </a:solidFill>
              </a:defRPr>
            </a:lvl5pPr>
            <a:lvl6pPr marL="2743200" lvl="5" indent="-317500" rtl="0">
              <a:spcBef>
                <a:spcPts val="1600"/>
              </a:spcBef>
              <a:spcAft>
                <a:spcPts val="0"/>
              </a:spcAft>
              <a:buClr>
                <a:schemeClr val="accent3"/>
              </a:buClr>
              <a:buSzPts val="1400"/>
              <a:buChar char="■"/>
              <a:defRPr sz="1400">
                <a:solidFill>
                  <a:schemeClr val="lt1"/>
                </a:solidFill>
              </a:defRPr>
            </a:lvl6pPr>
            <a:lvl7pPr marL="3200400" lvl="6" indent="-317500" rtl="0">
              <a:spcBef>
                <a:spcPts val="1600"/>
              </a:spcBef>
              <a:spcAft>
                <a:spcPts val="0"/>
              </a:spcAft>
              <a:buClr>
                <a:schemeClr val="accent3"/>
              </a:buClr>
              <a:buSzPts val="1400"/>
              <a:buChar char="●"/>
              <a:defRPr sz="1400">
                <a:solidFill>
                  <a:schemeClr val="lt1"/>
                </a:solidFill>
              </a:defRPr>
            </a:lvl7pPr>
            <a:lvl8pPr marL="3657600" lvl="7" indent="-317500" rtl="0">
              <a:spcBef>
                <a:spcPts val="1600"/>
              </a:spcBef>
              <a:spcAft>
                <a:spcPts val="0"/>
              </a:spcAft>
              <a:buClr>
                <a:schemeClr val="accent3"/>
              </a:buClr>
              <a:buSzPts val="1400"/>
              <a:buChar char="○"/>
              <a:defRPr sz="1400">
                <a:solidFill>
                  <a:schemeClr val="lt1"/>
                </a:solidFill>
              </a:defRPr>
            </a:lvl8pPr>
            <a:lvl9pPr marL="4114800" lvl="8" indent="-317500" rtl="0">
              <a:spcBef>
                <a:spcPts val="1600"/>
              </a:spcBef>
              <a:spcAft>
                <a:spcPts val="1600"/>
              </a:spcAft>
              <a:buClr>
                <a:schemeClr val="accent3"/>
              </a:buClr>
              <a:buSzPts val="1400"/>
              <a:buChar char="■"/>
              <a:defRPr sz="1400">
                <a:solidFill>
                  <a:schemeClr val="lt1"/>
                </a:solidFill>
              </a:defRPr>
            </a:lvl9pPr>
          </a:lstStyle>
          <a:p>
            <a:endParaRPr/>
          </a:p>
        </p:txBody>
      </p:sp>
      <p:sp>
        <p:nvSpPr>
          <p:cNvPr id="248" name="Google Shape;248;p31" descr="Photo placeholder"/>
          <p:cNvSpPr>
            <a:spLocks noGrp="1"/>
          </p:cNvSpPr>
          <p:nvPr>
            <p:ph type="pic" idx="3"/>
          </p:nvPr>
        </p:nvSpPr>
        <p:spPr>
          <a:xfrm>
            <a:off x="4401000" y="1193650"/>
            <a:ext cx="1302000" cy="1302000"/>
          </a:xfrm>
          <a:prstGeom prst="rect">
            <a:avLst/>
          </a:prstGeom>
          <a:noFill/>
          <a:ln>
            <a:noFill/>
          </a:ln>
        </p:spPr>
      </p:sp>
      <p:sp>
        <p:nvSpPr>
          <p:cNvPr id="249" name="Google Shape;249;p31" descr="Photo placeholder"/>
          <p:cNvSpPr>
            <a:spLocks noGrp="1"/>
          </p:cNvSpPr>
          <p:nvPr>
            <p:ph type="pic" idx="4"/>
          </p:nvPr>
        </p:nvSpPr>
        <p:spPr>
          <a:xfrm>
            <a:off x="5931600" y="1193650"/>
            <a:ext cx="1302000" cy="1302000"/>
          </a:xfrm>
          <a:prstGeom prst="rect">
            <a:avLst/>
          </a:prstGeom>
          <a:noFill/>
          <a:ln>
            <a:noFill/>
          </a:ln>
        </p:spPr>
      </p:sp>
      <p:sp>
        <p:nvSpPr>
          <p:cNvPr id="250" name="Google Shape;250;p31" descr="Photo placeholder"/>
          <p:cNvSpPr>
            <a:spLocks noGrp="1"/>
          </p:cNvSpPr>
          <p:nvPr>
            <p:ph type="pic" idx="5"/>
          </p:nvPr>
        </p:nvSpPr>
        <p:spPr>
          <a:xfrm>
            <a:off x="7462200" y="1193650"/>
            <a:ext cx="1302000" cy="1302000"/>
          </a:xfrm>
          <a:prstGeom prst="rect">
            <a:avLst/>
          </a:prstGeom>
          <a:noFill/>
          <a:ln>
            <a:noFill/>
          </a:ln>
        </p:spPr>
      </p:sp>
      <p:sp>
        <p:nvSpPr>
          <p:cNvPr id="251" name="Google Shape;251;p31" descr="Photo placeholder"/>
          <p:cNvSpPr>
            <a:spLocks noGrp="1"/>
          </p:cNvSpPr>
          <p:nvPr>
            <p:ph type="pic" idx="6"/>
          </p:nvPr>
        </p:nvSpPr>
        <p:spPr>
          <a:xfrm>
            <a:off x="4401000" y="2724250"/>
            <a:ext cx="1302000" cy="1302000"/>
          </a:xfrm>
          <a:prstGeom prst="rect">
            <a:avLst/>
          </a:prstGeom>
          <a:noFill/>
          <a:ln>
            <a:noFill/>
          </a:ln>
        </p:spPr>
      </p:sp>
      <p:sp>
        <p:nvSpPr>
          <p:cNvPr id="252" name="Google Shape;252;p31" descr="Photo placeholder"/>
          <p:cNvSpPr>
            <a:spLocks noGrp="1"/>
          </p:cNvSpPr>
          <p:nvPr>
            <p:ph type="pic" idx="7"/>
          </p:nvPr>
        </p:nvSpPr>
        <p:spPr>
          <a:xfrm>
            <a:off x="5931600" y="2724250"/>
            <a:ext cx="1302000" cy="1302000"/>
          </a:xfrm>
          <a:prstGeom prst="rect">
            <a:avLst/>
          </a:prstGeom>
          <a:noFill/>
          <a:ln>
            <a:noFill/>
          </a:ln>
        </p:spPr>
      </p:sp>
      <p:sp>
        <p:nvSpPr>
          <p:cNvPr id="253" name="Google Shape;253;p31" descr="Photo placeholder"/>
          <p:cNvSpPr>
            <a:spLocks noGrp="1"/>
          </p:cNvSpPr>
          <p:nvPr>
            <p:ph type="pic" idx="8"/>
          </p:nvPr>
        </p:nvSpPr>
        <p:spPr>
          <a:xfrm>
            <a:off x="7462200" y="2724250"/>
            <a:ext cx="1302000" cy="1302000"/>
          </a:xfrm>
          <a:prstGeom prst="rect">
            <a:avLst/>
          </a:prstGeom>
          <a:noFill/>
          <a:ln>
            <a:noFill/>
          </a:ln>
        </p:spPr>
      </p:sp>
      <p:sp>
        <p:nvSpPr>
          <p:cNvPr id="254" name="Google Shape;254;p31"/>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255" name="Google Shape;255;p31"/>
          <p:cNvCxnSpPr/>
          <p:nvPr/>
        </p:nvCxnSpPr>
        <p:spPr>
          <a:xfrm>
            <a:off x="379800" y="4560175"/>
            <a:ext cx="8384400" cy="0"/>
          </a:xfrm>
          <a:prstGeom prst="straightConnector1">
            <a:avLst/>
          </a:prstGeom>
          <a:noFill/>
          <a:ln w="9525" cap="flat" cmpd="sng">
            <a:solidFill>
              <a:schemeClr val="lt1"/>
            </a:solidFill>
            <a:prstDash val="solid"/>
            <a:round/>
            <a:headEnd type="none" w="med" len="med"/>
            <a:tailEnd type="none" w="med" len="med"/>
          </a:ln>
        </p:spPr>
      </p:cxnSp>
      <p:pic>
        <p:nvPicPr>
          <p:cNvPr id="256" name="Google Shape;256;p31"/>
          <p:cNvPicPr preferRelativeResize="0"/>
          <p:nvPr/>
        </p:nvPicPr>
        <p:blipFill rotWithShape="1">
          <a:blip r:embed="rId2">
            <a:alphaModFix/>
          </a:blip>
          <a:srcRect t="15691" b="15698"/>
          <a:stretch/>
        </p:blipFill>
        <p:spPr>
          <a:xfrm>
            <a:off x="325200" y="4699825"/>
            <a:ext cx="699249" cy="28134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1. Large stat - Dark text">
  <p:cSld name="BIG_NUMBER">
    <p:spTree>
      <p:nvGrpSpPr>
        <p:cNvPr id="1" name="Shape 257"/>
        <p:cNvGrpSpPr/>
        <p:nvPr/>
      </p:nvGrpSpPr>
      <p:grpSpPr>
        <a:xfrm>
          <a:off x="0" y="0"/>
          <a:ext cx="0" cy="0"/>
          <a:chOff x="0" y="0"/>
          <a:chExt cx="0" cy="0"/>
        </a:xfrm>
      </p:grpSpPr>
      <p:sp>
        <p:nvSpPr>
          <p:cNvPr id="258" name="Google Shape;258;p32"/>
          <p:cNvSpPr txBox="1">
            <a:spLocks noGrp="1"/>
          </p:cNvSpPr>
          <p:nvPr>
            <p:ph type="title" hasCustomPrompt="1"/>
          </p:nvPr>
        </p:nvSpPr>
        <p:spPr>
          <a:xfrm>
            <a:off x="311700" y="898300"/>
            <a:ext cx="8520600" cy="1963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10500"/>
              <a:buNone/>
              <a:defRPr sz="10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9" name="Google Shape;259;p32"/>
          <p:cNvSpPr txBox="1">
            <a:spLocks noGrp="1"/>
          </p:cNvSpPr>
          <p:nvPr>
            <p:ph type="body" idx="1"/>
          </p:nvPr>
        </p:nvSpPr>
        <p:spPr>
          <a:xfrm>
            <a:off x="311700" y="2796425"/>
            <a:ext cx="8520600" cy="13008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sz="1400"/>
            </a:lvl2pPr>
            <a:lvl3pPr marL="1371600" lvl="2" indent="-317500" algn="ctr" rtl="0">
              <a:spcBef>
                <a:spcPts val="1600"/>
              </a:spcBef>
              <a:spcAft>
                <a:spcPts val="0"/>
              </a:spcAft>
              <a:buSzPts val="1400"/>
              <a:buChar char="■"/>
              <a:defRPr sz="1400"/>
            </a:lvl3pPr>
            <a:lvl4pPr marL="1828800" lvl="3" indent="-317500" algn="ctr" rtl="0">
              <a:spcBef>
                <a:spcPts val="1600"/>
              </a:spcBef>
              <a:spcAft>
                <a:spcPts val="0"/>
              </a:spcAft>
              <a:buSzPts val="1400"/>
              <a:buChar char="●"/>
              <a:defRPr sz="1400"/>
            </a:lvl4pPr>
            <a:lvl5pPr marL="2286000" lvl="4" indent="-317500" algn="ctr" rtl="0">
              <a:spcBef>
                <a:spcPts val="1600"/>
              </a:spcBef>
              <a:spcAft>
                <a:spcPts val="0"/>
              </a:spcAft>
              <a:buSzPts val="1400"/>
              <a:buChar char="○"/>
              <a:defRPr sz="1400"/>
            </a:lvl5pPr>
            <a:lvl6pPr marL="2743200" lvl="5" indent="-317500" algn="ctr" rtl="0">
              <a:spcBef>
                <a:spcPts val="1600"/>
              </a:spcBef>
              <a:spcAft>
                <a:spcPts val="0"/>
              </a:spcAft>
              <a:buSzPts val="1400"/>
              <a:buChar char="■"/>
              <a:defRPr sz="1400"/>
            </a:lvl6pPr>
            <a:lvl7pPr marL="3200400" lvl="6" indent="-317500" algn="ctr" rtl="0">
              <a:spcBef>
                <a:spcPts val="1600"/>
              </a:spcBef>
              <a:spcAft>
                <a:spcPts val="0"/>
              </a:spcAft>
              <a:buSzPts val="1400"/>
              <a:buChar char="●"/>
              <a:defRPr sz="1400"/>
            </a:lvl7pPr>
            <a:lvl8pPr marL="3657600" lvl="7" indent="-317500" algn="ctr" rtl="0">
              <a:spcBef>
                <a:spcPts val="1600"/>
              </a:spcBef>
              <a:spcAft>
                <a:spcPts val="0"/>
              </a:spcAft>
              <a:buSzPts val="1400"/>
              <a:buChar char="○"/>
              <a:defRPr sz="1400"/>
            </a:lvl8pPr>
            <a:lvl9pPr marL="4114800" lvl="8" indent="-317500" algn="ctr" rtl="0">
              <a:spcBef>
                <a:spcPts val="1600"/>
              </a:spcBef>
              <a:spcAft>
                <a:spcPts val="1600"/>
              </a:spcAft>
              <a:buSzPts val="1400"/>
              <a:buChar char="■"/>
              <a:defRPr sz="1400"/>
            </a:lvl9pPr>
          </a:lstStyle>
          <a:p>
            <a:endParaRPr/>
          </a:p>
        </p:txBody>
      </p:sp>
      <p:sp>
        <p:nvSpPr>
          <p:cNvPr id="260" name="Google Shape;260;p32"/>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dk1"/>
                </a:solidFill>
                <a:latin typeface="Arial"/>
                <a:ea typeface="Arial"/>
                <a:cs typeface="Arial"/>
                <a:sym typeface="Arial"/>
              </a:defRPr>
            </a:lvl1pPr>
            <a:lvl2pPr lvl="1" rtl="0">
              <a:buNone/>
              <a:defRPr sz="1600">
                <a:solidFill>
                  <a:schemeClr val="dk1"/>
                </a:solidFill>
                <a:latin typeface="Arial"/>
                <a:ea typeface="Arial"/>
                <a:cs typeface="Arial"/>
                <a:sym typeface="Arial"/>
              </a:defRPr>
            </a:lvl2pPr>
            <a:lvl3pPr lvl="2" rtl="0">
              <a:buNone/>
              <a:defRPr sz="1600">
                <a:solidFill>
                  <a:schemeClr val="dk1"/>
                </a:solidFill>
                <a:latin typeface="Arial"/>
                <a:ea typeface="Arial"/>
                <a:cs typeface="Arial"/>
                <a:sym typeface="Arial"/>
              </a:defRPr>
            </a:lvl3pPr>
            <a:lvl4pPr lvl="3" rtl="0">
              <a:buNone/>
              <a:defRPr sz="1600">
                <a:solidFill>
                  <a:schemeClr val="dk1"/>
                </a:solidFill>
                <a:latin typeface="Arial"/>
                <a:ea typeface="Arial"/>
                <a:cs typeface="Arial"/>
                <a:sym typeface="Arial"/>
              </a:defRPr>
            </a:lvl4pPr>
            <a:lvl5pPr lvl="4" rtl="0">
              <a:buNone/>
              <a:defRPr sz="1600">
                <a:solidFill>
                  <a:schemeClr val="dk1"/>
                </a:solidFill>
                <a:latin typeface="Arial"/>
                <a:ea typeface="Arial"/>
                <a:cs typeface="Arial"/>
                <a:sym typeface="Arial"/>
              </a:defRPr>
            </a:lvl5pPr>
            <a:lvl6pPr lvl="5" rtl="0">
              <a:buNone/>
              <a:defRPr sz="1600">
                <a:solidFill>
                  <a:schemeClr val="dk1"/>
                </a:solidFill>
                <a:latin typeface="Arial"/>
                <a:ea typeface="Arial"/>
                <a:cs typeface="Arial"/>
                <a:sym typeface="Arial"/>
              </a:defRPr>
            </a:lvl6pPr>
            <a:lvl7pPr lvl="6" rtl="0">
              <a:buNone/>
              <a:defRPr sz="1600">
                <a:solidFill>
                  <a:schemeClr val="dk1"/>
                </a:solidFill>
                <a:latin typeface="Arial"/>
                <a:ea typeface="Arial"/>
                <a:cs typeface="Arial"/>
                <a:sym typeface="Arial"/>
              </a:defRPr>
            </a:lvl7pPr>
            <a:lvl8pPr lvl="7" rtl="0">
              <a:buNone/>
              <a:defRPr sz="1600">
                <a:solidFill>
                  <a:schemeClr val="dk1"/>
                </a:solidFill>
                <a:latin typeface="Arial"/>
                <a:ea typeface="Arial"/>
                <a:cs typeface="Arial"/>
                <a:sym typeface="Arial"/>
              </a:defRPr>
            </a:lvl8pPr>
            <a:lvl9pPr lvl="8" rtl="0">
              <a:buNone/>
              <a:defRPr sz="1600">
                <a:solidFill>
                  <a:schemeClr val="dk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261" name="Google Shape;261;p32"/>
          <p:cNvCxnSpPr/>
          <p:nvPr/>
        </p:nvCxnSpPr>
        <p:spPr>
          <a:xfrm>
            <a:off x="379800" y="4560175"/>
            <a:ext cx="8384400" cy="0"/>
          </a:xfrm>
          <a:prstGeom prst="straightConnector1">
            <a:avLst/>
          </a:prstGeom>
          <a:noFill/>
          <a:ln w="9525" cap="flat" cmpd="sng">
            <a:solidFill>
              <a:schemeClr val="dk2"/>
            </a:solidFill>
            <a:prstDash val="solid"/>
            <a:round/>
            <a:headEnd type="none" w="med" len="med"/>
            <a:tailEnd type="none" w="med" len="med"/>
          </a:ln>
        </p:spPr>
      </p:cxnSp>
      <p:pic>
        <p:nvPicPr>
          <p:cNvPr id="262" name="Google Shape;262;p32"/>
          <p:cNvPicPr preferRelativeResize="0"/>
          <p:nvPr/>
        </p:nvPicPr>
        <p:blipFill rotWithShape="1">
          <a:blip r:embed="rId2">
            <a:alphaModFix/>
          </a:blip>
          <a:srcRect t="15682" b="15682"/>
          <a:stretch/>
        </p:blipFill>
        <p:spPr>
          <a:xfrm>
            <a:off x="325200" y="4699825"/>
            <a:ext cx="699249" cy="28134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2. Large stat - Light text">
  <p:cSld name="BIG_NUMBER_1">
    <p:bg>
      <p:bgPr>
        <a:solidFill>
          <a:schemeClr val="dk2"/>
        </a:solidFill>
        <a:effectLst/>
      </p:bgPr>
    </p:bg>
    <p:spTree>
      <p:nvGrpSpPr>
        <p:cNvPr id="1" name="Shape 263"/>
        <p:cNvGrpSpPr/>
        <p:nvPr/>
      </p:nvGrpSpPr>
      <p:grpSpPr>
        <a:xfrm>
          <a:off x="0" y="0"/>
          <a:ext cx="0" cy="0"/>
          <a:chOff x="0" y="0"/>
          <a:chExt cx="0" cy="0"/>
        </a:xfrm>
      </p:grpSpPr>
      <p:sp>
        <p:nvSpPr>
          <p:cNvPr id="264" name="Google Shape;264;p33"/>
          <p:cNvSpPr txBox="1">
            <a:spLocks noGrp="1"/>
          </p:cNvSpPr>
          <p:nvPr>
            <p:ph type="title" hasCustomPrompt="1"/>
          </p:nvPr>
        </p:nvSpPr>
        <p:spPr>
          <a:xfrm>
            <a:off x="311700" y="898300"/>
            <a:ext cx="8520600" cy="1963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10500"/>
              <a:buNone/>
              <a:defRPr sz="105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265" name="Google Shape;265;p33"/>
          <p:cNvSpPr txBox="1">
            <a:spLocks noGrp="1"/>
          </p:cNvSpPr>
          <p:nvPr>
            <p:ph type="body" idx="1"/>
          </p:nvPr>
        </p:nvSpPr>
        <p:spPr>
          <a:xfrm>
            <a:off x="311700" y="2796425"/>
            <a:ext cx="8520600" cy="13008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chemeClr val="accent3"/>
              </a:buClr>
              <a:buSzPts val="1400"/>
              <a:buChar char="●"/>
              <a:defRPr sz="1400">
                <a:solidFill>
                  <a:schemeClr val="lt1"/>
                </a:solidFill>
              </a:defRPr>
            </a:lvl1pPr>
            <a:lvl2pPr marL="914400" lvl="1" indent="-317500" algn="ctr" rtl="0">
              <a:spcBef>
                <a:spcPts val="1600"/>
              </a:spcBef>
              <a:spcAft>
                <a:spcPts val="0"/>
              </a:spcAft>
              <a:buClr>
                <a:schemeClr val="accent3"/>
              </a:buClr>
              <a:buSzPts val="1400"/>
              <a:buChar char="○"/>
              <a:defRPr sz="1400">
                <a:solidFill>
                  <a:schemeClr val="lt1"/>
                </a:solidFill>
              </a:defRPr>
            </a:lvl2pPr>
            <a:lvl3pPr marL="1371600" lvl="2" indent="-317500" algn="ctr" rtl="0">
              <a:spcBef>
                <a:spcPts val="1600"/>
              </a:spcBef>
              <a:spcAft>
                <a:spcPts val="0"/>
              </a:spcAft>
              <a:buClr>
                <a:schemeClr val="accent3"/>
              </a:buClr>
              <a:buSzPts val="1400"/>
              <a:buChar char="■"/>
              <a:defRPr sz="1400">
                <a:solidFill>
                  <a:schemeClr val="lt1"/>
                </a:solidFill>
              </a:defRPr>
            </a:lvl3pPr>
            <a:lvl4pPr marL="1828800" lvl="3" indent="-317500" algn="ctr" rtl="0">
              <a:spcBef>
                <a:spcPts val="1600"/>
              </a:spcBef>
              <a:spcAft>
                <a:spcPts val="0"/>
              </a:spcAft>
              <a:buClr>
                <a:schemeClr val="accent3"/>
              </a:buClr>
              <a:buSzPts val="1400"/>
              <a:buChar char="●"/>
              <a:defRPr sz="1400">
                <a:solidFill>
                  <a:schemeClr val="lt1"/>
                </a:solidFill>
              </a:defRPr>
            </a:lvl4pPr>
            <a:lvl5pPr marL="2286000" lvl="4" indent="-317500" algn="ctr" rtl="0">
              <a:spcBef>
                <a:spcPts val="1600"/>
              </a:spcBef>
              <a:spcAft>
                <a:spcPts val="0"/>
              </a:spcAft>
              <a:buClr>
                <a:schemeClr val="accent3"/>
              </a:buClr>
              <a:buSzPts val="1400"/>
              <a:buChar char="○"/>
              <a:defRPr sz="1400">
                <a:solidFill>
                  <a:schemeClr val="lt1"/>
                </a:solidFill>
              </a:defRPr>
            </a:lvl5pPr>
            <a:lvl6pPr marL="2743200" lvl="5" indent="-317500" algn="ctr" rtl="0">
              <a:spcBef>
                <a:spcPts val="1600"/>
              </a:spcBef>
              <a:spcAft>
                <a:spcPts val="0"/>
              </a:spcAft>
              <a:buClr>
                <a:schemeClr val="accent3"/>
              </a:buClr>
              <a:buSzPts val="1400"/>
              <a:buChar char="■"/>
              <a:defRPr sz="1400">
                <a:solidFill>
                  <a:schemeClr val="lt1"/>
                </a:solidFill>
              </a:defRPr>
            </a:lvl6pPr>
            <a:lvl7pPr marL="3200400" lvl="6" indent="-317500" algn="ctr" rtl="0">
              <a:spcBef>
                <a:spcPts val="1600"/>
              </a:spcBef>
              <a:spcAft>
                <a:spcPts val="0"/>
              </a:spcAft>
              <a:buClr>
                <a:schemeClr val="accent3"/>
              </a:buClr>
              <a:buSzPts val="1400"/>
              <a:buChar char="●"/>
              <a:defRPr sz="1400">
                <a:solidFill>
                  <a:schemeClr val="lt1"/>
                </a:solidFill>
              </a:defRPr>
            </a:lvl7pPr>
            <a:lvl8pPr marL="3657600" lvl="7" indent="-317500" algn="ctr" rtl="0">
              <a:spcBef>
                <a:spcPts val="1600"/>
              </a:spcBef>
              <a:spcAft>
                <a:spcPts val="0"/>
              </a:spcAft>
              <a:buClr>
                <a:schemeClr val="accent3"/>
              </a:buClr>
              <a:buSzPts val="1400"/>
              <a:buChar char="○"/>
              <a:defRPr sz="1400">
                <a:solidFill>
                  <a:schemeClr val="lt1"/>
                </a:solidFill>
              </a:defRPr>
            </a:lvl8pPr>
            <a:lvl9pPr marL="4114800" lvl="8" indent="-317500" algn="ctr" rtl="0">
              <a:spcBef>
                <a:spcPts val="1600"/>
              </a:spcBef>
              <a:spcAft>
                <a:spcPts val="1600"/>
              </a:spcAft>
              <a:buClr>
                <a:schemeClr val="accent3"/>
              </a:buClr>
              <a:buSzPts val="1400"/>
              <a:buChar char="■"/>
              <a:defRPr sz="1400">
                <a:solidFill>
                  <a:schemeClr val="lt1"/>
                </a:solidFill>
              </a:defRPr>
            </a:lvl9pPr>
          </a:lstStyle>
          <a:p>
            <a:endParaRPr/>
          </a:p>
        </p:txBody>
      </p:sp>
      <p:sp>
        <p:nvSpPr>
          <p:cNvPr id="266" name="Google Shape;266;p33"/>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lvl1pPr lvl="0" rtl="0">
              <a:buNone/>
              <a:defRPr sz="1600">
                <a:solidFill>
                  <a:schemeClr val="lt1"/>
                </a:solidFill>
                <a:latin typeface="Arial"/>
                <a:ea typeface="Arial"/>
                <a:cs typeface="Arial"/>
                <a:sym typeface="Arial"/>
              </a:defRPr>
            </a:lvl1pPr>
            <a:lvl2pPr lvl="1" rtl="0">
              <a:buNone/>
              <a:defRPr sz="1600">
                <a:solidFill>
                  <a:schemeClr val="lt1"/>
                </a:solidFill>
                <a:latin typeface="Arial"/>
                <a:ea typeface="Arial"/>
                <a:cs typeface="Arial"/>
                <a:sym typeface="Arial"/>
              </a:defRPr>
            </a:lvl2pPr>
            <a:lvl3pPr lvl="2" rtl="0">
              <a:buNone/>
              <a:defRPr sz="1600">
                <a:solidFill>
                  <a:schemeClr val="lt1"/>
                </a:solidFill>
                <a:latin typeface="Arial"/>
                <a:ea typeface="Arial"/>
                <a:cs typeface="Arial"/>
                <a:sym typeface="Arial"/>
              </a:defRPr>
            </a:lvl3pPr>
            <a:lvl4pPr lvl="3" rtl="0">
              <a:buNone/>
              <a:defRPr sz="1600">
                <a:solidFill>
                  <a:schemeClr val="lt1"/>
                </a:solidFill>
                <a:latin typeface="Arial"/>
                <a:ea typeface="Arial"/>
                <a:cs typeface="Arial"/>
                <a:sym typeface="Arial"/>
              </a:defRPr>
            </a:lvl4pPr>
            <a:lvl5pPr lvl="4" rtl="0">
              <a:buNone/>
              <a:defRPr sz="1600">
                <a:solidFill>
                  <a:schemeClr val="lt1"/>
                </a:solidFill>
                <a:latin typeface="Arial"/>
                <a:ea typeface="Arial"/>
                <a:cs typeface="Arial"/>
                <a:sym typeface="Arial"/>
              </a:defRPr>
            </a:lvl5pPr>
            <a:lvl6pPr lvl="5" rtl="0">
              <a:buNone/>
              <a:defRPr sz="1600">
                <a:solidFill>
                  <a:schemeClr val="lt1"/>
                </a:solidFill>
                <a:latin typeface="Arial"/>
                <a:ea typeface="Arial"/>
                <a:cs typeface="Arial"/>
                <a:sym typeface="Arial"/>
              </a:defRPr>
            </a:lvl6pPr>
            <a:lvl7pPr lvl="6" rtl="0">
              <a:buNone/>
              <a:defRPr sz="1600">
                <a:solidFill>
                  <a:schemeClr val="lt1"/>
                </a:solidFill>
                <a:latin typeface="Arial"/>
                <a:ea typeface="Arial"/>
                <a:cs typeface="Arial"/>
                <a:sym typeface="Arial"/>
              </a:defRPr>
            </a:lvl7pPr>
            <a:lvl8pPr lvl="7" rtl="0">
              <a:buNone/>
              <a:defRPr sz="1600">
                <a:solidFill>
                  <a:schemeClr val="lt1"/>
                </a:solidFill>
                <a:latin typeface="Arial"/>
                <a:ea typeface="Arial"/>
                <a:cs typeface="Arial"/>
                <a:sym typeface="Arial"/>
              </a:defRPr>
            </a:lvl8pPr>
            <a:lvl9pPr lvl="8" rtl="0">
              <a:buNone/>
              <a:defRPr sz="1600">
                <a:solidFill>
                  <a:schemeClr val="lt1"/>
                </a:solidFill>
                <a:latin typeface="Arial"/>
                <a:ea typeface="Arial"/>
                <a:cs typeface="Arial"/>
                <a:sym typeface="Arial"/>
              </a:defRPr>
            </a:lvl9pPr>
          </a:lstStyle>
          <a:p>
            <a:pPr marL="0" lvl="0" indent="0" algn="r" rtl="0">
              <a:spcBef>
                <a:spcPts val="0"/>
              </a:spcBef>
              <a:spcAft>
                <a:spcPts val="0"/>
              </a:spcAft>
              <a:buNone/>
            </a:pPr>
            <a:r>
              <a:rPr lang="en"/>
              <a:t>Perkins.org  |  </a:t>
            </a:r>
            <a:fld id="{00000000-1234-1234-1234-123412341234}" type="slidenum">
              <a:rPr lang="en"/>
              <a:t>‹#›</a:t>
            </a:fld>
            <a:endParaRPr/>
          </a:p>
        </p:txBody>
      </p:sp>
      <p:cxnSp>
        <p:nvCxnSpPr>
          <p:cNvPr id="267" name="Google Shape;267;p33"/>
          <p:cNvCxnSpPr/>
          <p:nvPr/>
        </p:nvCxnSpPr>
        <p:spPr>
          <a:xfrm>
            <a:off x="379800" y="4560175"/>
            <a:ext cx="8384400" cy="0"/>
          </a:xfrm>
          <a:prstGeom prst="straightConnector1">
            <a:avLst/>
          </a:prstGeom>
          <a:noFill/>
          <a:ln w="9525" cap="flat" cmpd="sng">
            <a:solidFill>
              <a:schemeClr val="lt1"/>
            </a:solidFill>
            <a:prstDash val="solid"/>
            <a:round/>
            <a:headEnd type="none" w="med" len="med"/>
            <a:tailEnd type="none" w="med" len="med"/>
          </a:ln>
        </p:spPr>
      </p:cxnSp>
      <p:pic>
        <p:nvPicPr>
          <p:cNvPr id="268" name="Google Shape;268;p33"/>
          <p:cNvPicPr preferRelativeResize="0"/>
          <p:nvPr/>
        </p:nvPicPr>
        <p:blipFill rotWithShape="1">
          <a:blip r:embed="rId2">
            <a:alphaModFix/>
          </a:blip>
          <a:srcRect t="15691" b="15698"/>
          <a:stretch/>
        </p:blipFill>
        <p:spPr>
          <a:xfrm>
            <a:off x="325200" y="4699825"/>
            <a:ext cx="699249" cy="28134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1. End logo - Light text" type="blank">
  <p:cSld name="BLANK">
    <p:bg>
      <p:bgPr>
        <a:solidFill>
          <a:schemeClr val="dk2"/>
        </a:solidFill>
        <a:effectLst/>
      </p:bgPr>
    </p:bg>
    <p:spTree>
      <p:nvGrpSpPr>
        <p:cNvPr id="1" name="Shape 269"/>
        <p:cNvGrpSpPr/>
        <p:nvPr/>
      </p:nvGrpSpPr>
      <p:grpSpPr>
        <a:xfrm>
          <a:off x="0" y="0"/>
          <a:ext cx="0" cy="0"/>
          <a:chOff x="0" y="0"/>
          <a:chExt cx="0" cy="0"/>
        </a:xfrm>
      </p:grpSpPr>
      <p:sp>
        <p:nvSpPr>
          <p:cNvPr id="270" name="Google Shape;270;p34"/>
          <p:cNvSpPr txBox="1">
            <a:spLocks noGrp="1"/>
          </p:cNvSpPr>
          <p:nvPr>
            <p:ph type="title"/>
          </p:nvPr>
        </p:nvSpPr>
        <p:spPr>
          <a:xfrm>
            <a:off x="1203450" y="3341200"/>
            <a:ext cx="6737100" cy="591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lt1"/>
              </a:buClr>
              <a:buSzPts val="3000"/>
              <a:buNone/>
              <a:defRPr sz="3000">
                <a:solidFill>
                  <a:schemeClr val="lt1"/>
                </a:solidFill>
              </a:defRPr>
            </a:lvl1pPr>
            <a:lvl2pPr lvl="1" algn="ctr" rtl="0">
              <a:spcBef>
                <a:spcPts val="0"/>
              </a:spcBef>
              <a:spcAft>
                <a:spcPts val="0"/>
              </a:spcAft>
              <a:buClr>
                <a:schemeClr val="lt1"/>
              </a:buClr>
              <a:buSzPts val="3200"/>
              <a:buNone/>
              <a:defRPr sz="3200">
                <a:solidFill>
                  <a:schemeClr val="lt1"/>
                </a:solidFill>
              </a:defRPr>
            </a:lvl2pPr>
            <a:lvl3pPr lvl="2" algn="ctr" rtl="0">
              <a:spcBef>
                <a:spcPts val="0"/>
              </a:spcBef>
              <a:spcAft>
                <a:spcPts val="0"/>
              </a:spcAft>
              <a:buClr>
                <a:schemeClr val="lt1"/>
              </a:buClr>
              <a:buSzPts val="3200"/>
              <a:buNone/>
              <a:defRPr sz="3200">
                <a:solidFill>
                  <a:schemeClr val="lt1"/>
                </a:solidFill>
              </a:defRPr>
            </a:lvl3pPr>
            <a:lvl4pPr lvl="3" algn="ctr" rtl="0">
              <a:spcBef>
                <a:spcPts val="0"/>
              </a:spcBef>
              <a:spcAft>
                <a:spcPts val="0"/>
              </a:spcAft>
              <a:buClr>
                <a:schemeClr val="lt1"/>
              </a:buClr>
              <a:buSzPts val="3200"/>
              <a:buNone/>
              <a:defRPr sz="3200">
                <a:solidFill>
                  <a:schemeClr val="lt1"/>
                </a:solidFill>
              </a:defRPr>
            </a:lvl4pPr>
            <a:lvl5pPr lvl="4" algn="ctr" rtl="0">
              <a:spcBef>
                <a:spcPts val="0"/>
              </a:spcBef>
              <a:spcAft>
                <a:spcPts val="0"/>
              </a:spcAft>
              <a:buClr>
                <a:schemeClr val="lt1"/>
              </a:buClr>
              <a:buSzPts val="3200"/>
              <a:buNone/>
              <a:defRPr sz="3200">
                <a:solidFill>
                  <a:schemeClr val="lt1"/>
                </a:solidFill>
              </a:defRPr>
            </a:lvl5pPr>
            <a:lvl6pPr lvl="5" algn="ctr" rtl="0">
              <a:spcBef>
                <a:spcPts val="0"/>
              </a:spcBef>
              <a:spcAft>
                <a:spcPts val="0"/>
              </a:spcAft>
              <a:buClr>
                <a:schemeClr val="lt1"/>
              </a:buClr>
              <a:buSzPts val="3200"/>
              <a:buNone/>
              <a:defRPr sz="3200">
                <a:solidFill>
                  <a:schemeClr val="lt1"/>
                </a:solidFill>
              </a:defRPr>
            </a:lvl6pPr>
            <a:lvl7pPr lvl="6" algn="ctr" rtl="0">
              <a:spcBef>
                <a:spcPts val="0"/>
              </a:spcBef>
              <a:spcAft>
                <a:spcPts val="0"/>
              </a:spcAft>
              <a:buClr>
                <a:schemeClr val="lt1"/>
              </a:buClr>
              <a:buSzPts val="3200"/>
              <a:buNone/>
              <a:defRPr sz="3200">
                <a:solidFill>
                  <a:schemeClr val="lt1"/>
                </a:solidFill>
              </a:defRPr>
            </a:lvl7pPr>
            <a:lvl8pPr lvl="7" algn="ctr" rtl="0">
              <a:spcBef>
                <a:spcPts val="0"/>
              </a:spcBef>
              <a:spcAft>
                <a:spcPts val="0"/>
              </a:spcAft>
              <a:buClr>
                <a:schemeClr val="lt1"/>
              </a:buClr>
              <a:buSzPts val="3200"/>
              <a:buNone/>
              <a:defRPr sz="3200">
                <a:solidFill>
                  <a:schemeClr val="lt1"/>
                </a:solidFill>
              </a:defRPr>
            </a:lvl8pPr>
            <a:lvl9pPr lvl="8" algn="ctr" rtl="0">
              <a:spcBef>
                <a:spcPts val="0"/>
              </a:spcBef>
              <a:spcAft>
                <a:spcPts val="0"/>
              </a:spcAft>
              <a:buClr>
                <a:schemeClr val="lt1"/>
              </a:buClr>
              <a:buSzPts val="3200"/>
              <a:buNone/>
              <a:defRPr sz="3200">
                <a:solidFill>
                  <a:schemeClr val="lt1"/>
                </a:solidFill>
              </a:defRPr>
            </a:lvl9pPr>
          </a:lstStyle>
          <a:p>
            <a:endParaRPr/>
          </a:p>
        </p:txBody>
      </p:sp>
      <p:pic>
        <p:nvPicPr>
          <p:cNvPr id="271" name="Google Shape;271;p34"/>
          <p:cNvPicPr preferRelativeResize="0"/>
          <p:nvPr/>
        </p:nvPicPr>
        <p:blipFill rotWithShape="1">
          <a:blip r:embed="rId2">
            <a:alphaModFix/>
          </a:blip>
          <a:srcRect t="15691" b="15698"/>
          <a:stretch/>
        </p:blipFill>
        <p:spPr>
          <a:xfrm>
            <a:off x="3364250" y="1900987"/>
            <a:ext cx="2415498" cy="9719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2. End logo - Dark text">
  <p:cSld name="BLANK_1">
    <p:spTree>
      <p:nvGrpSpPr>
        <p:cNvPr id="1" name="Shape 272"/>
        <p:cNvGrpSpPr/>
        <p:nvPr/>
      </p:nvGrpSpPr>
      <p:grpSpPr>
        <a:xfrm>
          <a:off x="0" y="0"/>
          <a:ext cx="0" cy="0"/>
          <a:chOff x="0" y="0"/>
          <a:chExt cx="0" cy="0"/>
        </a:xfrm>
      </p:grpSpPr>
      <p:sp>
        <p:nvSpPr>
          <p:cNvPr id="273" name="Google Shape;273;p35"/>
          <p:cNvSpPr txBox="1">
            <a:spLocks noGrp="1"/>
          </p:cNvSpPr>
          <p:nvPr>
            <p:ph type="sldNum" idx="12"/>
          </p:nvPr>
        </p:nvSpPr>
        <p:spPr>
          <a:xfrm>
            <a:off x="8320058" y="215042"/>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74" name="Google Shape;274;p35"/>
          <p:cNvSpPr txBox="1">
            <a:spLocks noGrp="1"/>
          </p:cNvSpPr>
          <p:nvPr>
            <p:ph type="title"/>
          </p:nvPr>
        </p:nvSpPr>
        <p:spPr>
          <a:xfrm>
            <a:off x="1203450" y="3341200"/>
            <a:ext cx="6737100" cy="591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000"/>
              <a:buNone/>
              <a:defRPr sz="30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pic>
        <p:nvPicPr>
          <p:cNvPr id="275" name="Google Shape;275;p35"/>
          <p:cNvPicPr preferRelativeResize="0"/>
          <p:nvPr/>
        </p:nvPicPr>
        <p:blipFill rotWithShape="1">
          <a:blip r:embed="rId2">
            <a:alphaModFix/>
          </a:blip>
          <a:srcRect t="15682" b="15682"/>
          <a:stretch/>
        </p:blipFill>
        <p:spPr>
          <a:xfrm>
            <a:off x="3364250" y="1900987"/>
            <a:ext cx="2415501" cy="971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2. Title with photo - Dark text">
  <p:cSld name="CUSTOM_2_1_1_1">
    <p:bg>
      <p:bgPr>
        <a:solidFill>
          <a:schemeClr val="lt1"/>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225" y="1202625"/>
            <a:ext cx="4134600" cy="1900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27" name="Google Shape;27;p5"/>
          <p:cNvCxnSpPr/>
          <p:nvPr/>
        </p:nvCxnSpPr>
        <p:spPr>
          <a:xfrm>
            <a:off x="405400" y="3274875"/>
            <a:ext cx="1094100" cy="0"/>
          </a:xfrm>
          <a:prstGeom prst="straightConnector1">
            <a:avLst/>
          </a:prstGeom>
          <a:noFill/>
          <a:ln w="38100" cap="flat" cmpd="sng">
            <a:solidFill>
              <a:schemeClr val="accent4"/>
            </a:solidFill>
            <a:prstDash val="solid"/>
            <a:round/>
            <a:headEnd type="none" w="med" len="med"/>
            <a:tailEnd type="none" w="med" len="med"/>
          </a:ln>
        </p:spPr>
      </p:cxnSp>
      <p:sp>
        <p:nvSpPr>
          <p:cNvPr id="28" name="Google Shape;28;p5"/>
          <p:cNvSpPr txBox="1">
            <a:spLocks noGrp="1"/>
          </p:cNvSpPr>
          <p:nvPr>
            <p:ph type="subTitle" idx="1"/>
          </p:nvPr>
        </p:nvSpPr>
        <p:spPr>
          <a:xfrm>
            <a:off x="311225" y="3449600"/>
            <a:ext cx="4190400" cy="120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1"/>
              </a:buClr>
              <a:buSzPts val="2300"/>
              <a:buNone/>
              <a:defRPr sz="2300" b="1"/>
            </a:lvl2pPr>
            <a:lvl3pPr lvl="2" algn="ctr" rtl="0">
              <a:lnSpc>
                <a:spcPct val="100000"/>
              </a:lnSpc>
              <a:spcBef>
                <a:spcPts val="0"/>
              </a:spcBef>
              <a:spcAft>
                <a:spcPts val="0"/>
              </a:spcAft>
              <a:buClr>
                <a:schemeClr val="dk1"/>
              </a:buClr>
              <a:buSzPts val="2300"/>
              <a:buNone/>
              <a:defRPr sz="2300" b="1"/>
            </a:lvl3pPr>
            <a:lvl4pPr lvl="3" algn="ctr" rtl="0">
              <a:lnSpc>
                <a:spcPct val="100000"/>
              </a:lnSpc>
              <a:spcBef>
                <a:spcPts val="0"/>
              </a:spcBef>
              <a:spcAft>
                <a:spcPts val="0"/>
              </a:spcAft>
              <a:buClr>
                <a:schemeClr val="dk1"/>
              </a:buClr>
              <a:buSzPts val="2300"/>
              <a:buNone/>
              <a:defRPr sz="2300" b="1"/>
            </a:lvl4pPr>
            <a:lvl5pPr lvl="4" algn="ctr" rtl="0">
              <a:lnSpc>
                <a:spcPct val="100000"/>
              </a:lnSpc>
              <a:spcBef>
                <a:spcPts val="0"/>
              </a:spcBef>
              <a:spcAft>
                <a:spcPts val="0"/>
              </a:spcAft>
              <a:buClr>
                <a:schemeClr val="dk1"/>
              </a:buClr>
              <a:buSzPts val="2300"/>
              <a:buNone/>
              <a:defRPr sz="2300" b="1"/>
            </a:lvl5pPr>
            <a:lvl6pPr lvl="5" algn="ctr" rtl="0">
              <a:lnSpc>
                <a:spcPct val="100000"/>
              </a:lnSpc>
              <a:spcBef>
                <a:spcPts val="0"/>
              </a:spcBef>
              <a:spcAft>
                <a:spcPts val="0"/>
              </a:spcAft>
              <a:buClr>
                <a:schemeClr val="dk1"/>
              </a:buClr>
              <a:buSzPts val="2300"/>
              <a:buNone/>
              <a:defRPr sz="2300" b="1"/>
            </a:lvl6pPr>
            <a:lvl7pPr lvl="6" algn="ctr" rtl="0">
              <a:lnSpc>
                <a:spcPct val="100000"/>
              </a:lnSpc>
              <a:spcBef>
                <a:spcPts val="0"/>
              </a:spcBef>
              <a:spcAft>
                <a:spcPts val="0"/>
              </a:spcAft>
              <a:buClr>
                <a:schemeClr val="dk1"/>
              </a:buClr>
              <a:buSzPts val="2300"/>
              <a:buNone/>
              <a:defRPr sz="2300" b="1"/>
            </a:lvl7pPr>
            <a:lvl8pPr lvl="7" algn="ctr" rtl="0">
              <a:lnSpc>
                <a:spcPct val="100000"/>
              </a:lnSpc>
              <a:spcBef>
                <a:spcPts val="0"/>
              </a:spcBef>
              <a:spcAft>
                <a:spcPts val="0"/>
              </a:spcAft>
              <a:buClr>
                <a:schemeClr val="dk1"/>
              </a:buClr>
              <a:buSzPts val="2300"/>
              <a:buNone/>
              <a:defRPr sz="2300" b="1"/>
            </a:lvl8pPr>
            <a:lvl9pPr lvl="8" algn="ctr" rtl="0">
              <a:lnSpc>
                <a:spcPct val="100000"/>
              </a:lnSpc>
              <a:spcBef>
                <a:spcPts val="0"/>
              </a:spcBef>
              <a:spcAft>
                <a:spcPts val="0"/>
              </a:spcAft>
              <a:buSzPts val="2300"/>
              <a:buNone/>
              <a:defRPr sz="2300" b="1"/>
            </a:lvl9pPr>
          </a:lstStyle>
          <a:p>
            <a:endParaRPr/>
          </a:p>
        </p:txBody>
      </p:sp>
      <p:sp>
        <p:nvSpPr>
          <p:cNvPr id="29" name="Google Shape;29;p5"/>
          <p:cNvSpPr>
            <a:spLocks noGrp="1"/>
          </p:cNvSpPr>
          <p:nvPr>
            <p:ph type="pic" idx="2"/>
          </p:nvPr>
        </p:nvSpPr>
        <p:spPr>
          <a:xfrm>
            <a:off x="4793950" y="-275"/>
            <a:ext cx="4350000" cy="5143500"/>
          </a:xfrm>
          <a:prstGeom prst="rect">
            <a:avLst/>
          </a:prstGeom>
          <a:noFill/>
          <a:ln>
            <a:noFill/>
          </a:ln>
        </p:spPr>
      </p:sp>
      <p:pic>
        <p:nvPicPr>
          <p:cNvPr id="30" name="Google Shape;30;p5"/>
          <p:cNvPicPr preferRelativeResize="0"/>
          <p:nvPr/>
        </p:nvPicPr>
        <p:blipFill rotWithShape="1">
          <a:blip r:embed="rId2">
            <a:alphaModFix/>
          </a:blip>
          <a:srcRect t="15682" b="15682"/>
          <a:stretch/>
        </p:blipFill>
        <p:spPr>
          <a:xfrm>
            <a:off x="260875" y="553925"/>
            <a:ext cx="1172674" cy="4718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1. Title with icons - Light text">
  <p:cSld name="CUSTOM_2_1_1_1_1">
    <p:bg>
      <p:bgPr>
        <a:solidFill>
          <a:schemeClr val="dk2"/>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225" y="1202625"/>
            <a:ext cx="4134600" cy="1900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cxnSp>
        <p:nvCxnSpPr>
          <p:cNvPr id="33" name="Google Shape;33;p6"/>
          <p:cNvCxnSpPr/>
          <p:nvPr/>
        </p:nvCxnSpPr>
        <p:spPr>
          <a:xfrm>
            <a:off x="405400" y="3274875"/>
            <a:ext cx="1094100" cy="0"/>
          </a:xfrm>
          <a:prstGeom prst="straightConnector1">
            <a:avLst/>
          </a:prstGeom>
          <a:noFill/>
          <a:ln w="38100" cap="flat" cmpd="sng">
            <a:solidFill>
              <a:schemeClr val="accent3"/>
            </a:solidFill>
            <a:prstDash val="solid"/>
            <a:round/>
            <a:headEnd type="none" w="med" len="med"/>
            <a:tailEnd type="none" w="med" len="med"/>
          </a:ln>
        </p:spPr>
      </p:cxnSp>
      <p:sp>
        <p:nvSpPr>
          <p:cNvPr id="34" name="Google Shape;34;p6"/>
          <p:cNvSpPr txBox="1">
            <a:spLocks noGrp="1"/>
          </p:cNvSpPr>
          <p:nvPr>
            <p:ph type="subTitle" idx="1"/>
          </p:nvPr>
        </p:nvSpPr>
        <p:spPr>
          <a:xfrm>
            <a:off x="311225" y="3449600"/>
            <a:ext cx="4190400" cy="120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2300"/>
              <a:buNone/>
              <a:defRPr sz="2300">
                <a:solidFill>
                  <a:schemeClr val="lt1"/>
                </a:solidFill>
              </a:defRPr>
            </a:lvl2pPr>
            <a:lvl3pPr lvl="2" algn="ctr" rtl="0">
              <a:lnSpc>
                <a:spcPct val="100000"/>
              </a:lnSpc>
              <a:spcBef>
                <a:spcPts val="0"/>
              </a:spcBef>
              <a:spcAft>
                <a:spcPts val="0"/>
              </a:spcAft>
              <a:buClr>
                <a:schemeClr val="lt1"/>
              </a:buClr>
              <a:buSzPts val="2300"/>
              <a:buNone/>
              <a:defRPr sz="2300">
                <a:solidFill>
                  <a:schemeClr val="lt1"/>
                </a:solidFill>
              </a:defRPr>
            </a:lvl3pPr>
            <a:lvl4pPr lvl="3" algn="ctr" rtl="0">
              <a:lnSpc>
                <a:spcPct val="100000"/>
              </a:lnSpc>
              <a:spcBef>
                <a:spcPts val="0"/>
              </a:spcBef>
              <a:spcAft>
                <a:spcPts val="0"/>
              </a:spcAft>
              <a:buClr>
                <a:schemeClr val="lt1"/>
              </a:buClr>
              <a:buSzPts val="2300"/>
              <a:buNone/>
              <a:defRPr sz="2300">
                <a:solidFill>
                  <a:schemeClr val="lt1"/>
                </a:solidFill>
              </a:defRPr>
            </a:lvl4pPr>
            <a:lvl5pPr lvl="4" algn="ctr" rtl="0">
              <a:lnSpc>
                <a:spcPct val="100000"/>
              </a:lnSpc>
              <a:spcBef>
                <a:spcPts val="0"/>
              </a:spcBef>
              <a:spcAft>
                <a:spcPts val="0"/>
              </a:spcAft>
              <a:buClr>
                <a:schemeClr val="lt1"/>
              </a:buClr>
              <a:buSzPts val="2300"/>
              <a:buNone/>
              <a:defRPr sz="2300">
                <a:solidFill>
                  <a:schemeClr val="lt1"/>
                </a:solidFill>
              </a:defRPr>
            </a:lvl5pPr>
            <a:lvl6pPr lvl="5" algn="ctr" rtl="0">
              <a:lnSpc>
                <a:spcPct val="100000"/>
              </a:lnSpc>
              <a:spcBef>
                <a:spcPts val="0"/>
              </a:spcBef>
              <a:spcAft>
                <a:spcPts val="0"/>
              </a:spcAft>
              <a:buClr>
                <a:schemeClr val="lt1"/>
              </a:buClr>
              <a:buSzPts val="2300"/>
              <a:buNone/>
              <a:defRPr sz="2300">
                <a:solidFill>
                  <a:schemeClr val="lt1"/>
                </a:solidFill>
              </a:defRPr>
            </a:lvl6pPr>
            <a:lvl7pPr lvl="6" algn="ctr" rtl="0">
              <a:lnSpc>
                <a:spcPct val="100000"/>
              </a:lnSpc>
              <a:spcBef>
                <a:spcPts val="0"/>
              </a:spcBef>
              <a:spcAft>
                <a:spcPts val="0"/>
              </a:spcAft>
              <a:buClr>
                <a:schemeClr val="lt1"/>
              </a:buClr>
              <a:buSzPts val="2300"/>
              <a:buNone/>
              <a:defRPr sz="2300">
                <a:solidFill>
                  <a:schemeClr val="lt1"/>
                </a:solidFill>
              </a:defRPr>
            </a:lvl7pPr>
            <a:lvl8pPr lvl="7" algn="ctr" rtl="0">
              <a:lnSpc>
                <a:spcPct val="100000"/>
              </a:lnSpc>
              <a:spcBef>
                <a:spcPts val="0"/>
              </a:spcBef>
              <a:spcAft>
                <a:spcPts val="0"/>
              </a:spcAft>
              <a:buClr>
                <a:schemeClr val="lt1"/>
              </a:buClr>
              <a:buSzPts val="2300"/>
              <a:buNone/>
              <a:defRPr sz="2300">
                <a:solidFill>
                  <a:schemeClr val="lt1"/>
                </a:solidFill>
              </a:defRPr>
            </a:lvl8pPr>
            <a:lvl9pPr lvl="8" algn="ctr" rtl="0">
              <a:lnSpc>
                <a:spcPct val="100000"/>
              </a:lnSpc>
              <a:spcBef>
                <a:spcPts val="0"/>
              </a:spcBef>
              <a:spcAft>
                <a:spcPts val="0"/>
              </a:spcAft>
              <a:buClr>
                <a:schemeClr val="lt1"/>
              </a:buClr>
              <a:buSzPts val="2300"/>
              <a:buNone/>
              <a:defRPr sz="2300">
                <a:solidFill>
                  <a:schemeClr val="lt1"/>
                </a:solidFill>
              </a:defRPr>
            </a:lvl9pPr>
          </a:lstStyle>
          <a:p>
            <a:endParaRPr/>
          </a:p>
        </p:txBody>
      </p:sp>
      <p:cxnSp>
        <p:nvCxnSpPr>
          <p:cNvPr id="35" name="Google Shape;35;p6"/>
          <p:cNvCxnSpPr/>
          <p:nvPr/>
        </p:nvCxnSpPr>
        <p:spPr>
          <a:xfrm>
            <a:off x="5987550" y="601700"/>
            <a:ext cx="0" cy="3995100"/>
          </a:xfrm>
          <a:prstGeom prst="straightConnector1">
            <a:avLst/>
          </a:prstGeom>
          <a:noFill/>
          <a:ln w="9525" cap="flat" cmpd="sng">
            <a:solidFill>
              <a:schemeClr val="lt1"/>
            </a:solidFill>
            <a:prstDash val="solid"/>
            <a:round/>
            <a:headEnd type="none" w="med" len="med"/>
            <a:tailEnd type="none" w="med" len="med"/>
          </a:ln>
        </p:spPr>
      </p:cxnSp>
      <p:cxnSp>
        <p:nvCxnSpPr>
          <p:cNvPr id="36" name="Google Shape;36;p6"/>
          <p:cNvCxnSpPr/>
          <p:nvPr/>
        </p:nvCxnSpPr>
        <p:spPr>
          <a:xfrm>
            <a:off x="7348800" y="601700"/>
            <a:ext cx="0" cy="3995100"/>
          </a:xfrm>
          <a:prstGeom prst="straightConnector1">
            <a:avLst/>
          </a:prstGeom>
          <a:noFill/>
          <a:ln w="9525" cap="flat" cmpd="sng">
            <a:solidFill>
              <a:schemeClr val="lt1"/>
            </a:solidFill>
            <a:prstDash val="solid"/>
            <a:round/>
            <a:headEnd type="none" w="med" len="med"/>
            <a:tailEnd type="none" w="med" len="med"/>
          </a:ln>
        </p:spPr>
      </p:cxnSp>
      <p:cxnSp>
        <p:nvCxnSpPr>
          <p:cNvPr id="37" name="Google Shape;37;p6"/>
          <p:cNvCxnSpPr/>
          <p:nvPr/>
        </p:nvCxnSpPr>
        <p:spPr>
          <a:xfrm>
            <a:off x="4882725" y="1815000"/>
            <a:ext cx="3570900" cy="0"/>
          </a:xfrm>
          <a:prstGeom prst="straightConnector1">
            <a:avLst/>
          </a:prstGeom>
          <a:noFill/>
          <a:ln w="9525" cap="flat" cmpd="sng">
            <a:solidFill>
              <a:schemeClr val="lt1"/>
            </a:solidFill>
            <a:prstDash val="solid"/>
            <a:round/>
            <a:headEnd type="none" w="med" len="med"/>
            <a:tailEnd type="none" w="med" len="med"/>
          </a:ln>
        </p:spPr>
      </p:cxnSp>
      <p:cxnSp>
        <p:nvCxnSpPr>
          <p:cNvPr id="38" name="Google Shape;38;p6"/>
          <p:cNvCxnSpPr/>
          <p:nvPr/>
        </p:nvCxnSpPr>
        <p:spPr>
          <a:xfrm>
            <a:off x="4882725" y="3331350"/>
            <a:ext cx="3570900" cy="0"/>
          </a:xfrm>
          <a:prstGeom prst="straightConnector1">
            <a:avLst/>
          </a:prstGeom>
          <a:noFill/>
          <a:ln w="9525" cap="flat" cmpd="sng">
            <a:solidFill>
              <a:schemeClr val="lt1"/>
            </a:solidFill>
            <a:prstDash val="solid"/>
            <a:round/>
            <a:headEnd type="none" w="med" len="med"/>
            <a:tailEnd type="none" w="med" len="med"/>
          </a:ln>
        </p:spPr>
      </p:cxnSp>
      <p:pic>
        <p:nvPicPr>
          <p:cNvPr id="39" name="Google Shape;39;p6"/>
          <p:cNvPicPr preferRelativeResize="0"/>
          <p:nvPr/>
        </p:nvPicPr>
        <p:blipFill rotWithShape="1">
          <a:blip r:embed="rId2">
            <a:alphaModFix/>
          </a:blip>
          <a:srcRect/>
          <a:stretch/>
        </p:blipFill>
        <p:spPr>
          <a:xfrm>
            <a:off x="5096300" y="727200"/>
            <a:ext cx="531250" cy="858200"/>
          </a:xfrm>
          <a:prstGeom prst="rect">
            <a:avLst/>
          </a:prstGeom>
          <a:noFill/>
          <a:ln>
            <a:noFill/>
          </a:ln>
        </p:spPr>
      </p:pic>
      <p:pic>
        <p:nvPicPr>
          <p:cNvPr id="40" name="Google Shape;40;p6"/>
          <p:cNvPicPr preferRelativeResize="0"/>
          <p:nvPr/>
        </p:nvPicPr>
        <p:blipFill rotWithShape="1">
          <a:blip r:embed="rId3">
            <a:alphaModFix/>
          </a:blip>
          <a:srcRect/>
          <a:stretch/>
        </p:blipFill>
        <p:spPr>
          <a:xfrm>
            <a:off x="6218187" y="727202"/>
            <a:ext cx="806770" cy="858200"/>
          </a:xfrm>
          <a:prstGeom prst="rect">
            <a:avLst/>
          </a:prstGeom>
          <a:noFill/>
          <a:ln>
            <a:noFill/>
          </a:ln>
        </p:spPr>
      </p:pic>
      <p:pic>
        <p:nvPicPr>
          <p:cNvPr id="41" name="Google Shape;41;p6"/>
          <p:cNvPicPr preferRelativeResize="0"/>
          <p:nvPr/>
        </p:nvPicPr>
        <p:blipFill>
          <a:blip r:embed="rId4">
            <a:alphaModFix/>
          </a:blip>
          <a:stretch>
            <a:fillRect/>
          </a:stretch>
        </p:blipFill>
        <p:spPr>
          <a:xfrm>
            <a:off x="7575600" y="773700"/>
            <a:ext cx="751475" cy="751475"/>
          </a:xfrm>
          <a:prstGeom prst="rect">
            <a:avLst/>
          </a:prstGeom>
          <a:noFill/>
          <a:ln>
            <a:noFill/>
          </a:ln>
        </p:spPr>
      </p:pic>
      <p:pic>
        <p:nvPicPr>
          <p:cNvPr id="42" name="Google Shape;42;p6"/>
          <p:cNvPicPr preferRelativeResize="0"/>
          <p:nvPr/>
        </p:nvPicPr>
        <p:blipFill rotWithShape="1">
          <a:blip r:embed="rId5">
            <a:alphaModFix/>
          </a:blip>
          <a:srcRect l="-8207" t="-3521" r="-8207" b="-3510"/>
          <a:stretch/>
        </p:blipFill>
        <p:spPr>
          <a:xfrm>
            <a:off x="4958539" y="2140500"/>
            <a:ext cx="806774" cy="806775"/>
          </a:xfrm>
          <a:prstGeom prst="rect">
            <a:avLst/>
          </a:prstGeom>
          <a:noFill/>
          <a:ln>
            <a:noFill/>
          </a:ln>
        </p:spPr>
      </p:pic>
      <p:pic>
        <p:nvPicPr>
          <p:cNvPr id="43" name="Google Shape;43;p6"/>
          <p:cNvPicPr preferRelativeResize="0"/>
          <p:nvPr/>
        </p:nvPicPr>
        <p:blipFill>
          <a:blip r:embed="rId6">
            <a:alphaModFix/>
          </a:blip>
          <a:stretch>
            <a:fillRect/>
          </a:stretch>
        </p:blipFill>
        <p:spPr>
          <a:xfrm>
            <a:off x="6209773" y="2107348"/>
            <a:ext cx="914950" cy="914950"/>
          </a:xfrm>
          <a:prstGeom prst="rect">
            <a:avLst/>
          </a:prstGeom>
          <a:noFill/>
          <a:ln>
            <a:noFill/>
          </a:ln>
        </p:spPr>
      </p:pic>
      <p:pic>
        <p:nvPicPr>
          <p:cNvPr id="44" name="Google Shape;44;p6"/>
          <p:cNvPicPr preferRelativeResize="0"/>
          <p:nvPr/>
        </p:nvPicPr>
        <p:blipFill rotWithShape="1">
          <a:blip r:embed="rId7">
            <a:alphaModFix/>
          </a:blip>
          <a:srcRect l="-18740" t="-1631" r="-18754" b="-1631"/>
          <a:stretch/>
        </p:blipFill>
        <p:spPr>
          <a:xfrm>
            <a:off x="7434721" y="2104825"/>
            <a:ext cx="1033233" cy="914949"/>
          </a:xfrm>
          <a:prstGeom prst="rect">
            <a:avLst/>
          </a:prstGeom>
          <a:noFill/>
          <a:ln>
            <a:noFill/>
          </a:ln>
        </p:spPr>
      </p:pic>
      <p:pic>
        <p:nvPicPr>
          <p:cNvPr id="45" name="Google Shape;45;p6"/>
          <p:cNvPicPr preferRelativeResize="0"/>
          <p:nvPr/>
        </p:nvPicPr>
        <p:blipFill>
          <a:blip r:embed="rId8">
            <a:alphaModFix/>
          </a:blip>
          <a:stretch>
            <a:fillRect/>
          </a:stretch>
        </p:blipFill>
        <p:spPr>
          <a:xfrm>
            <a:off x="4882725" y="3525800"/>
            <a:ext cx="965000" cy="965026"/>
          </a:xfrm>
          <a:prstGeom prst="rect">
            <a:avLst/>
          </a:prstGeom>
          <a:noFill/>
          <a:ln>
            <a:noFill/>
          </a:ln>
        </p:spPr>
      </p:pic>
      <p:pic>
        <p:nvPicPr>
          <p:cNvPr id="46" name="Google Shape;46;p6"/>
          <p:cNvPicPr preferRelativeResize="0"/>
          <p:nvPr/>
        </p:nvPicPr>
        <p:blipFill rotWithShape="1">
          <a:blip r:embed="rId9">
            <a:alphaModFix/>
          </a:blip>
          <a:srcRect/>
          <a:stretch/>
        </p:blipFill>
        <p:spPr>
          <a:xfrm>
            <a:off x="6228825" y="3696650"/>
            <a:ext cx="866188" cy="582907"/>
          </a:xfrm>
          <a:prstGeom prst="rect">
            <a:avLst/>
          </a:prstGeom>
          <a:noFill/>
          <a:ln>
            <a:noFill/>
          </a:ln>
        </p:spPr>
      </p:pic>
      <p:pic>
        <p:nvPicPr>
          <p:cNvPr id="47" name="Google Shape;47;p6"/>
          <p:cNvPicPr preferRelativeResize="0"/>
          <p:nvPr/>
        </p:nvPicPr>
        <p:blipFill>
          <a:blip r:embed="rId10">
            <a:alphaModFix/>
          </a:blip>
          <a:stretch>
            <a:fillRect/>
          </a:stretch>
        </p:blipFill>
        <p:spPr>
          <a:xfrm>
            <a:off x="7602575" y="3642924"/>
            <a:ext cx="693032" cy="751475"/>
          </a:xfrm>
          <a:prstGeom prst="rect">
            <a:avLst/>
          </a:prstGeom>
          <a:noFill/>
          <a:ln>
            <a:noFill/>
          </a:ln>
        </p:spPr>
      </p:pic>
      <p:pic>
        <p:nvPicPr>
          <p:cNvPr id="48" name="Google Shape;48;p6"/>
          <p:cNvPicPr preferRelativeResize="0"/>
          <p:nvPr/>
        </p:nvPicPr>
        <p:blipFill rotWithShape="1">
          <a:blip r:embed="rId11">
            <a:alphaModFix/>
          </a:blip>
          <a:srcRect t="15697" b="15697"/>
          <a:stretch/>
        </p:blipFill>
        <p:spPr>
          <a:xfrm>
            <a:off x="260875" y="553925"/>
            <a:ext cx="1172675" cy="4718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2. Title with icons - Dark text">
  <p:cSld name="CUSTOM_2_1_1_1_1_1">
    <p:bg>
      <p:bgPr>
        <a:solidFill>
          <a:schemeClr val="lt1"/>
        </a:solidFill>
        <a:effectLst/>
      </p:bgPr>
    </p:bg>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311225" y="1202625"/>
            <a:ext cx="4134600" cy="1900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51" name="Google Shape;51;p7"/>
          <p:cNvCxnSpPr/>
          <p:nvPr/>
        </p:nvCxnSpPr>
        <p:spPr>
          <a:xfrm>
            <a:off x="405400" y="3274875"/>
            <a:ext cx="1094100" cy="0"/>
          </a:xfrm>
          <a:prstGeom prst="straightConnector1">
            <a:avLst/>
          </a:prstGeom>
          <a:noFill/>
          <a:ln w="38100" cap="flat" cmpd="sng">
            <a:solidFill>
              <a:schemeClr val="accent4"/>
            </a:solidFill>
            <a:prstDash val="solid"/>
            <a:round/>
            <a:headEnd type="none" w="med" len="med"/>
            <a:tailEnd type="none" w="med" len="med"/>
          </a:ln>
        </p:spPr>
      </p:cxnSp>
      <p:sp>
        <p:nvSpPr>
          <p:cNvPr id="52" name="Google Shape;52;p7"/>
          <p:cNvSpPr txBox="1">
            <a:spLocks noGrp="1"/>
          </p:cNvSpPr>
          <p:nvPr>
            <p:ph type="subTitle" idx="1"/>
          </p:nvPr>
        </p:nvSpPr>
        <p:spPr>
          <a:xfrm>
            <a:off x="311225" y="3449600"/>
            <a:ext cx="4190400" cy="120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1"/>
              </a:buClr>
              <a:buSzPts val="2300"/>
              <a:buNone/>
              <a:defRPr sz="2300" b="1"/>
            </a:lvl2pPr>
            <a:lvl3pPr lvl="2" algn="ctr" rtl="0">
              <a:lnSpc>
                <a:spcPct val="100000"/>
              </a:lnSpc>
              <a:spcBef>
                <a:spcPts val="0"/>
              </a:spcBef>
              <a:spcAft>
                <a:spcPts val="0"/>
              </a:spcAft>
              <a:buClr>
                <a:schemeClr val="dk1"/>
              </a:buClr>
              <a:buSzPts val="2300"/>
              <a:buNone/>
              <a:defRPr sz="2300" b="1"/>
            </a:lvl3pPr>
            <a:lvl4pPr lvl="3" algn="ctr" rtl="0">
              <a:lnSpc>
                <a:spcPct val="100000"/>
              </a:lnSpc>
              <a:spcBef>
                <a:spcPts val="0"/>
              </a:spcBef>
              <a:spcAft>
                <a:spcPts val="0"/>
              </a:spcAft>
              <a:buClr>
                <a:schemeClr val="dk1"/>
              </a:buClr>
              <a:buSzPts val="2300"/>
              <a:buNone/>
              <a:defRPr sz="2300" b="1"/>
            </a:lvl4pPr>
            <a:lvl5pPr lvl="4" algn="ctr" rtl="0">
              <a:lnSpc>
                <a:spcPct val="100000"/>
              </a:lnSpc>
              <a:spcBef>
                <a:spcPts val="0"/>
              </a:spcBef>
              <a:spcAft>
                <a:spcPts val="0"/>
              </a:spcAft>
              <a:buClr>
                <a:schemeClr val="dk1"/>
              </a:buClr>
              <a:buSzPts val="2300"/>
              <a:buNone/>
              <a:defRPr sz="2300" b="1"/>
            </a:lvl5pPr>
            <a:lvl6pPr lvl="5" algn="ctr" rtl="0">
              <a:lnSpc>
                <a:spcPct val="100000"/>
              </a:lnSpc>
              <a:spcBef>
                <a:spcPts val="0"/>
              </a:spcBef>
              <a:spcAft>
                <a:spcPts val="0"/>
              </a:spcAft>
              <a:buClr>
                <a:schemeClr val="dk1"/>
              </a:buClr>
              <a:buSzPts val="2300"/>
              <a:buNone/>
              <a:defRPr sz="2300" b="1"/>
            </a:lvl6pPr>
            <a:lvl7pPr lvl="6" algn="ctr" rtl="0">
              <a:lnSpc>
                <a:spcPct val="100000"/>
              </a:lnSpc>
              <a:spcBef>
                <a:spcPts val="0"/>
              </a:spcBef>
              <a:spcAft>
                <a:spcPts val="0"/>
              </a:spcAft>
              <a:buClr>
                <a:schemeClr val="dk1"/>
              </a:buClr>
              <a:buSzPts val="2300"/>
              <a:buNone/>
              <a:defRPr sz="2300" b="1"/>
            </a:lvl7pPr>
            <a:lvl8pPr lvl="7" algn="ctr" rtl="0">
              <a:lnSpc>
                <a:spcPct val="100000"/>
              </a:lnSpc>
              <a:spcBef>
                <a:spcPts val="0"/>
              </a:spcBef>
              <a:spcAft>
                <a:spcPts val="0"/>
              </a:spcAft>
              <a:buClr>
                <a:schemeClr val="dk1"/>
              </a:buClr>
              <a:buSzPts val="2300"/>
              <a:buNone/>
              <a:defRPr sz="2300" b="1"/>
            </a:lvl8pPr>
            <a:lvl9pPr lvl="8" algn="ctr" rtl="0">
              <a:lnSpc>
                <a:spcPct val="100000"/>
              </a:lnSpc>
              <a:spcBef>
                <a:spcPts val="0"/>
              </a:spcBef>
              <a:spcAft>
                <a:spcPts val="0"/>
              </a:spcAft>
              <a:buSzPts val="2300"/>
              <a:buNone/>
              <a:defRPr sz="2300" b="1"/>
            </a:lvl9pPr>
          </a:lstStyle>
          <a:p>
            <a:endParaRPr/>
          </a:p>
        </p:txBody>
      </p:sp>
      <p:cxnSp>
        <p:nvCxnSpPr>
          <p:cNvPr id="53" name="Google Shape;53;p7"/>
          <p:cNvCxnSpPr/>
          <p:nvPr/>
        </p:nvCxnSpPr>
        <p:spPr>
          <a:xfrm>
            <a:off x="5987550" y="601700"/>
            <a:ext cx="0" cy="3995100"/>
          </a:xfrm>
          <a:prstGeom prst="straightConnector1">
            <a:avLst/>
          </a:prstGeom>
          <a:noFill/>
          <a:ln w="9525" cap="flat" cmpd="sng">
            <a:solidFill>
              <a:schemeClr val="dk1"/>
            </a:solidFill>
            <a:prstDash val="solid"/>
            <a:round/>
            <a:headEnd type="none" w="med" len="med"/>
            <a:tailEnd type="none" w="med" len="med"/>
          </a:ln>
        </p:spPr>
      </p:cxnSp>
      <p:cxnSp>
        <p:nvCxnSpPr>
          <p:cNvPr id="54" name="Google Shape;54;p7"/>
          <p:cNvCxnSpPr/>
          <p:nvPr/>
        </p:nvCxnSpPr>
        <p:spPr>
          <a:xfrm>
            <a:off x="7348800" y="601700"/>
            <a:ext cx="0" cy="3995100"/>
          </a:xfrm>
          <a:prstGeom prst="straightConnector1">
            <a:avLst/>
          </a:prstGeom>
          <a:noFill/>
          <a:ln w="9525" cap="flat" cmpd="sng">
            <a:solidFill>
              <a:schemeClr val="dk1"/>
            </a:solidFill>
            <a:prstDash val="solid"/>
            <a:round/>
            <a:headEnd type="none" w="med" len="med"/>
            <a:tailEnd type="none" w="med" len="med"/>
          </a:ln>
        </p:spPr>
      </p:cxnSp>
      <p:cxnSp>
        <p:nvCxnSpPr>
          <p:cNvPr id="55" name="Google Shape;55;p7"/>
          <p:cNvCxnSpPr/>
          <p:nvPr/>
        </p:nvCxnSpPr>
        <p:spPr>
          <a:xfrm>
            <a:off x="4882725" y="1815000"/>
            <a:ext cx="3570900" cy="0"/>
          </a:xfrm>
          <a:prstGeom prst="straightConnector1">
            <a:avLst/>
          </a:prstGeom>
          <a:noFill/>
          <a:ln w="9525" cap="flat" cmpd="sng">
            <a:solidFill>
              <a:schemeClr val="dk1"/>
            </a:solidFill>
            <a:prstDash val="solid"/>
            <a:round/>
            <a:headEnd type="none" w="med" len="med"/>
            <a:tailEnd type="none" w="med" len="med"/>
          </a:ln>
        </p:spPr>
      </p:cxnSp>
      <p:cxnSp>
        <p:nvCxnSpPr>
          <p:cNvPr id="56" name="Google Shape;56;p7"/>
          <p:cNvCxnSpPr/>
          <p:nvPr/>
        </p:nvCxnSpPr>
        <p:spPr>
          <a:xfrm>
            <a:off x="4882725" y="3331350"/>
            <a:ext cx="3570900" cy="0"/>
          </a:xfrm>
          <a:prstGeom prst="straightConnector1">
            <a:avLst/>
          </a:prstGeom>
          <a:noFill/>
          <a:ln w="9525" cap="flat" cmpd="sng">
            <a:solidFill>
              <a:schemeClr val="dk1"/>
            </a:solidFill>
            <a:prstDash val="solid"/>
            <a:round/>
            <a:headEnd type="none" w="med" len="med"/>
            <a:tailEnd type="none" w="med" len="med"/>
          </a:ln>
        </p:spPr>
      </p:cxnSp>
      <p:pic>
        <p:nvPicPr>
          <p:cNvPr id="57" name="Google Shape;57;p7"/>
          <p:cNvPicPr preferRelativeResize="0"/>
          <p:nvPr/>
        </p:nvPicPr>
        <p:blipFill>
          <a:blip r:embed="rId2">
            <a:alphaModFix/>
          </a:blip>
          <a:stretch>
            <a:fillRect/>
          </a:stretch>
        </p:blipFill>
        <p:spPr>
          <a:xfrm>
            <a:off x="5096300" y="727200"/>
            <a:ext cx="531250" cy="858200"/>
          </a:xfrm>
          <a:prstGeom prst="rect">
            <a:avLst/>
          </a:prstGeom>
          <a:noFill/>
          <a:ln>
            <a:noFill/>
          </a:ln>
        </p:spPr>
      </p:pic>
      <p:pic>
        <p:nvPicPr>
          <p:cNvPr id="58" name="Google Shape;58;p7"/>
          <p:cNvPicPr preferRelativeResize="0"/>
          <p:nvPr/>
        </p:nvPicPr>
        <p:blipFill>
          <a:blip r:embed="rId3">
            <a:alphaModFix/>
          </a:blip>
          <a:stretch>
            <a:fillRect/>
          </a:stretch>
        </p:blipFill>
        <p:spPr>
          <a:xfrm>
            <a:off x="6218187" y="727202"/>
            <a:ext cx="806770" cy="858200"/>
          </a:xfrm>
          <a:prstGeom prst="rect">
            <a:avLst/>
          </a:prstGeom>
          <a:noFill/>
          <a:ln>
            <a:noFill/>
          </a:ln>
        </p:spPr>
      </p:pic>
      <p:pic>
        <p:nvPicPr>
          <p:cNvPr id="59" name="Google Shape;59;p7"/>
          <p:cNvPicPr preferRelativeResize="0"/>
          <p:nvPr/>
        </p:nvPicPr>
        <p:blipFill>
          <a:blip r:embed="rId4">
            <a:alphaModFix/>
          </a:blip>
          <a:stretch>
            <a:fillRect/>
          </a:stretch>
        </p:blipFill>
        <p:spPr>
          <a:xfrm>
            <a:off x="7575600" y="773700"/>
            <a:ext cx="751475" cy="751475"/>
          </a:xfrm>
          <a:prstGeom prst="rect">
            <a:avLst/>
          </a:prstGeom>
          <a:noFill/>
          <a:ln>
            <a:noFill/>
          </a:ln>
        </p:spPr>
      </p:pic>
      <p:pic>
        <p:nvPicPr>
          <p:cNvPr id="60" name="Google Shape;60;p7"/>
          <p:cNvPicPr preferRelativeResize="0"/>
          <p:nvPr/>
        </p:nvPicPr>
        <p:blipFill>
          <a:blip r:embed="rId5">
            <a:alphaModFix/>
          </a:blip>
          <a:stretch>
            <a:fillRect/>
          </a:stretch>
        </p:blipFill>
        <p:spPr>
          <a:xfrm>
            <a:off x="4958539" y="2140500"/>
            <a:ext cx="806775" cy="806775"/>
          </a:xfrm>
          <a:prstGeom prst="rect">
            <a:avLst/>
          </a:prstGeom>
          <a:noFill/>
          <a:ln>
            <a:noFill/>
          </a:ln>
        </p:spPr>
      </p:pic>
      <p:pic>
        <p:nvPicPr>
          <p:cNvPr id="61" name="Google Shape;61;p7"/>
          <p:cNvPicPr preferRelativeResize="0"/>
          <p:nvPr/>
        </p:nvPicPr>
        <p:blipFill>
          <a:blip r:embed="rId6">
            <a:alphaModFix/>
          </a:blip>
          <a:stretch>
            <a:fillRect/>
          </a:stretch>
        </p:blipFill>
        <p:spPr>
          <a:xfrm>
            <a:off x="6209773" y="2107348"/>
            <a:ext cx="914950" cy="914950"/>
          </a:xfrm>
          <a:prstGeom prst="rect">
            <a:avLst/>
          </a:prstGeom>
          <a:noFill/>
          <a:ln>
            <a:noFill/>
          </a:ln>
        </p:spPr>
      </p:pic>
      <p:pic>
        <p:nvPicPr>
          <p:cNvPr id="62" name="Google Shape;62;p7"/>
          <p:cNvPicPr preferRelativeResize="0"/>
          <p:nvPr/>
        </p:nvPicPr>
        <p:blipFill>
          <a:blip r:embed="rId7">
            <a:alphaModFix/>
          </a:blip>
          <a:stretch>
            <a:fillRect/>
          </a:stretch>
        </p:blipFill>
        <p:spPr>
          <a:xfrm>
            <a:off x="7434721" y="2104825"/>
            <a:ext cx="1033231" cy="914949"/>
          </a:xfrm>
          <a:prstGeom prst="rect">
            <a:avLst/>
          </a:prstGeom>
          <a:noFill/>
          <a:ln>
            <a:noFill/>
          </a:ln>
        </p:spPr>
      </p:pic>
      <p:pic>
        <p:nvPicPr>
          <p:cNvPr id="63" name="Google Shape;63;p7"/>
          <p:cNvPicPr preferRelativeResize="0"/>
          <p:nvPr/>
        </p:nvPicPr>
        <p:blipFill>
          <a:blip r:embed="rId8">
            <a:alphaModFix/>
          </a:blip>
          <a:stretch>
            <a:fillRect/>
          </a:stretch>
        </p:blipFill>
        <p:spPr>
          <a:xfrm>
            <a:off x="4882725" y="3525800"/>
            <a:ext cx="965000" cy="965026"/>
          </a:xfrm>
          <a:prstGeom prst="rect">
            <a:avLst/>
          </a:prstGeom>
          <a:noFill/>
          <a:ln>
            <a:noFill/>
          </a:ln>
        </p:spPr>
      </p:pic>
      <p:pic>
        <p:nvPicPr>
          <p:cNvPr id="64" name="Google Shape;64;p7"/>
          <p:cNvPicPr preferRelativeResize="0"/>
          <p:nvPr/>
        </p:nvPicPr>
        <p:blipFill>
          <a:blip r:embed="rId9">
            <a:alphaModFix/>
          </a:blip>
          <a:stretch>
            <a:fillRect/>
          </a:stretch>
        </p:blipFill>
        <p:spPr>
          <a:xfrm>
            <a:off x="6228825" y="3696650"/>
            <a:ext cx="866188" cy="582907"/>
          </a:xfrm>
          <a:prstGeom prst="rect">
            <a:avLst/>
          </a:prstGeom>
          <a:noFill/>
          <a:ln>
            <a:noFill/>
          </a:ln>
        </p:spPr>
      </p:pic>
      <p:pic>
        <p:nvPicPr>
          <p:cNvPr id="65" name="Google Shape;65;p7"/>
          <p:cNvPicPr preferRelativeResize="0"/>
          <p:nvPr/>
        </p:nvPicPr>
        <p:blipFill>
          <a:blip r:embed="rId10">
            <a:alphaModFix/>
          </a:blip>
          <a:stretch>
            <a:fillRect/>
          </a:stretch>
        </p:blipFill>
        <p:spPr>
          <a:xfrm>
            <a:off x="7602575" y="3642924"/>
            <a:ext cx="693032" cy="751475"/>
          </a:xfrm>
          <a:prstGeom prst="rect">
            <a:avLst/>
          </a:prstGeom>
          <a:noFill/>
          <a:ln>
            <a:noFill/>
          </a:ln>
        </p:spPr>
      </p:pic>
      <p:pic>
        <p:nvPicPr>
          <p:cNvPr id="66" name="Google Shape;66;p7"/>
          <p:cNvPicPr preferRelativeResize="0"/>
          <p:nvPr/>
        </p:nvPicPr>
        <p:blipFill rotWithShape="1">
          <a:blip r:embed="rId11">
            <a:alphaModFix/>
          </a:blip>
          <a:srcRect t="15682" b="15682"/>
          <a:stretch/>
        </p:blipFill>
        <p:spPr>
          <a:xfrm>
            <a:off x="260875" y="553925"/>
            <a:ext cx="1172674" cy="4718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1. Section title with photo - Dark text">
  <p:cSld name="CUSTOM_2_1_1_1_1_1_1">
    <p:bg>
      <p:bgPr>
        <a:solidFill>
          <a:schemeClr val="dk2"/>
        </a:solidFill>
        <a:effectLst/>
      </p:bgPr>
    </p:bg>
    <p:spTree>
      <p:nvGrpSpPr>
        <p:cNvPr id="1" name="Shape 67"/>
        <p:cNvGrpSpPr/>
        <p:nvPr/>
      </p:nvGrpSpPr>
      <p:grpSpPr>
        <a:xfrm>
          <a:off x="0" y="0"/>
          <a:ext cx="0" cy="0"/>
          <a:chOff x="0" y="0"/>
          <a:chExt cx="0" cy="0"/>
        </a:xfrm>
      </p:grpSpPr>
      <p:sp>
        <p:nvSpPr>
          <p:cNvPr id="68" name="Google Shape;68;p8"/>
          <p:cNvSpPr/>
          <p:nvPr/>
        </p:nvSpPr>
        <p:spPr>
          <a:xfrm>
            <a:off x="394500" y="384700"/>
            <a:ext cx="8355000" cy="436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616025" y="1202625"/>
            <a:ext cx="3849900" cy="1900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70" name="Google Shape;70;p8"/>
          <p:cNvCxnSpPr/>
          <p:nvPr/>
        </p:nvCxnSpPr>
        <p:spPr>
          <a:xfrm>
            <a:off x="710200" y="3274875"/>
            <a:ext cx="1094100" cy="0"/>
          </a:xfrm>
          <a:prstGeom prst="straightConnector1">
            <a:avLst/>
          </a:prstGeom>
          <a:noFill/>
          <a:ln w="38100" cap="flat" cmpd="sng">
            <a:solidFill>
              <a:schemeClr val="accent6"/>
            </a:solidFill>
            <a:prstDash val="solid"/>
            <a:round/>
            <a:headEnd type="none" w="med" len="med"/>
            <a:tailEnd type="none" w="med" len="med"/>
          </a:ln>
        </p:spPr>
      </p:cxnSp>
      <p:sp>
        <p:nvSpPr>
          <p:cNvPr id="71" name="Google Shape;71;p8"/>
          <p:cNvSpPr txBox="1">
            <a:spLocks noGrp="1"/>
          </p:cNvSpPr>
          <p:nvPr>
            <p:ph type="subTitle" idx="1"/>
          </p:nvPr>
        </p:nvSpPr>
        <p:spPr>
          <a:xfrm>
            <a:off x="616025" y="3449600"/>
            <a:ext cx="3901800" cy="120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1"/>
              </a:buClr>
              <a:buSzPts val="2300"/>
              <a:buNone/>
              <a:defRPr sz="2300" b="1"/>
            </a:lvl2pPr>
            <a:lvl3pPr lvl="2" algn="ctr" rtl="0">
              <a:lnSpc>
                <a:spcPct val="100000"/>
              </a:lnSpc>
              <a:spcBef>
                <a:spcPts val="0"/>
              </a:spcBef>
              <a:spcAft>
                <a:spcPts val="0"/>
              </a:spcAft>
              <a:buClr>
                <a:schemeClr val="dk1"/>
              </a:buClr>
              <a:buSzPts val="2300"/>
              <a:buNone/>
              <a:defRPr sz="2300" b="1"/>
            </a:lvl3pPr>
            <a:lvl4pPr lvl="3" algn="ctr" rtl="0">
              <a:lnSpc>
                <a:spcPct val="100000"/>
              </a:lnSpc>
              <a:spcBef>
                <a:spcPts val="0"/>
              </a:spcBef>
              <a:spcAft>
                <a:spcPts val="0"/>
              </a:spcAft>
              <a:buClr>
                <a:schemeClr val="dk1"/>
              </a:buClr>
              <a:buSzPts val="2300"/>
              <a:buNone/>
              <a:defRPr sz="2300" b="1"/>
            </a:lvl4pPr>
            <a:lvl5pPr lvl="4" algn="ctr" rtl="0">
              <a:lnSpc>
                <a:spcPct val="100000"/>
              </a:lnSpc>
              <a:spcBef>
                <a:spcPts val="0"/>
              </a:spcBef>
              <a:spcAft>
                <a:spcPts val="0"/>
              </a:spcAft>
              <a:buClr>
                <a:schemeClr val="dk1"/>
              </a:buClr>
              <a:buSzPts val="2300"/>
              <a:buNone/>
              <a:defRPr sz="2300" b="1"/>
            </a:lvl5pPr>
            <a:lvl6pPr lvl="5" algn="ctr" rtl="0">
              <a:lnSpc>
                <a:spcPct val="100000"/>
              </a:lnSpc>
              <a:spcBef>
                <a:spcPts val="0"/>
              </a:spcBef>
              <a:spcAft>
                <a:spcPts val="0"/>
              </a:spcAft>
              <a:buClr>
                <a:schemeClr val="dk1"/>
              </a:buClr>
              <a:buSzPts val="2300"/>
              <a:buNone/>
              <a:defRPr sz="2300" b="1"/>
            </a:lvl6pPr>
            <a:lvl7pPr lvl="6" algn="ctr" rtl="0">
              <a:lnSpc>
                <a:spcPct val="100000"/>
              </a:lnSpc>
              <a:spcBef>
                <a:spcPts val="0"/>
              </a:spcBef>
              <a:spcAft>
                <a:spcPts val="0"/>
              </a:spcAft>
              <a:buClr>
                <a:schemeClr val="dk1"/>
              </a:buClr>
              <a:buSzPts val="2300"/>
              <a:buNone/>
              <a:defRPr sz="2300" b="1"/>
            </a:lvl7pPr>
            <a:lvl8pPr lvl="7" algn="ctr" rtl="0">
              <a:lnSpc>
                <a:spcPct val="100000"/>
              </a:lnSpc>
              <a:spcBef>
                <a:spcPts val="0"/>
              </a:spcBef>
              <a:spcAft>
                <a:spcPts val="0"/>
              </a:spcAft>
              <a:buClr>
                <a:schemeClr val="dk1"/>
              </a:buClr>
              <a:buSzPts val="2300"/>
              <a:buNone/>
              <a:defRPr sz="2300" b="1"/>
            </a:lvl8pPr>
            <a:lvl9pPr lvl="8" algn="ctr" rtl="0">
              <a:lnSpc>
                <a:spcPct val="100000"/>
              </a:lnSpc>
              <a:spcBef>
                <a:spcPts val="0"/>
              </a:spcBef>
              <a:spcAft>
                <a:spcPts val="0"/>
              </a:spcAft>
              <a:buSzPts val="2300"/>
              <a:buNone/>
              <a:defRPr sz="2300" b="1"/>
            </a:lvl9pPr>
          </a:lstStyle>
          <a:p>
            <a:endParaRPr/>
          </a:p>
        </p:txBody>
      </p:sp>
      <p:sp>
        <p:nvSpPr>
          <p:cNvPr id="72" name="Google Shape;72;p8"/>
          <p:cNvSpPr/>
          <p:nvPr/>
        </p:nvSpPr>
        <p:spPr>
          <a:xfrm>
            <a:off x="4799375" y="1187200"/>
            <a:ext cx="3146700" cy="370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descr="Photo placeholder"/>
          <p:cNvSpPr>
            <a:spLocks noGrp="1"/>
          </p:cNvSpPr>
          <p:nvPr>
            <p:ph type="pic" idx="2"/>
          </p:nvPr>
        </p:nvSpPr>
        <p:spPr>
          <a:xfrm>
            <a:off x="4951775" y="384700"/>
            <a:ext cx="3797700" cy="4369800"/>
          </a:xfrm>
          <a:prstGeom prst="rect">
            <a:avLst/>
          </a:prstGeom>
          <a:noFill/>
          <a:ln>
            <a:noFill/>
          </a:ln>
        </p:spPr>
      </p:sp>
      <p:pic>
        <p:nvPicPr>
          <p:cNvPr id="74" name="Google Shape;74;p8"/>
          <p:cNvPicPr preferRelativeResize="0"/>
          <p:nvPr/>
        </p:nvPicPr>
        <p:blipFill rotWithShape="1">
          <a:blip r:embed="rId2">
            <a:alphaModFix/>
          </a:blip>
          <a:srcRect t="15682" b="15682"/>
          <a:stretch/>
        </p:blipFill>
        <p:spPr>
          <a:xfrm>
            <a:off x="520550" y="623100"/>
            <a:ext cx="1220325" cy="4910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2. Section title with photo - Light text">
  <p:cSld name="CUSTOM_2_1_1_1_1_1_1_1">
    <p:bg>
      <p:bgPr>
        <a:solidFill>
          <a:schemeClr val="lt1"/>
        </a:solidFill>
        <a:effectLst/>
      </p:bgPr>
    </p:bg>
    <p:spTree>
      <p:nvGrpSpPr>
        <p:cNvPr id="1" name="Shape 75"/>
        <p:cNvGrpSpPr/>
        <p:nvPr/>
      </p:nvGrpSpPr>
      <p:grpSpPr>
        <a:xfrm>
          <a:off x="0" y="0"/>
          <a:ext cx="0" cy="0"/>
          <a:chOff x="0" y="0"/>
          <a:chExt cx="0" cy="0"/>
        </a:xfrm>
      </p:grpSpPr>
      <p:sp>
        <p:nvSpPr>
          <p:cNvPr id="76" name="Google Shape;76;p9"/>
          <p:cNvSpPr/>
          <p:nvPr/>
        </p:nvSpPr>
        <p:spPr>
          <a:xfrm>
            <a:off x="394500" y="384700"/>
            <a:ext cx="8355000" cy="4369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txBox="1">
            <a:spLocks noGrp="1"/>
          </p:cNvSpPr>
          <p:nvPr>
            <p:ph type="title"/>
          </p:nvPr>
        </p:nvSpPr>
        <p:spPr>
          <a:xfrm>
            <a:off x="616025" y="1202625"/>
            <a:ext cx="3849900" cy="1900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cxnSp>
        <p:nvCxnSpPr>
          <p:cNvPr id="78" name="Google Shape;78;p9"/>
          <p:cNvCxnSpPr/>
          <p:nvPr/>
        </p:nvCxnSpPr>
        <p:spPr>
          <a:xfrm>
            <a:off x="710200" y="3274875"/>
            <a:ext cx="1094100" cy="0"/>
          </a:xfrm>
          <a:prstGeom prst="straightConnector1">
            <a:avLst/>
          </a:prstGeom>
          <a:noFill/>
          <a:ln w="38100" cap="flat" cmpd="sng">
            <a:solidFill>
              <a:schemeClr val="accent5"/>
            </a:solidFill>
            <a:prstDash val="solid"/>
            <a:round/>
            <a:headEnd type="none" w="med" len="med"/>
            <a:tailEnd type="none" w="med" len="med"/>
          </a:ln>
        </p:spPr>
      </p:cxnSp>
      <p:sp>
        <p:nvSpPr>
          <p:cNvPr id="79" name="Google Shape;79;p9"/>
          <p:cNvSpPr txBox="1">
            <a:spLocks noGrp="1"/>
          </p:cNvSpPr>
          <p:nvPr>
            <p:ph type="subTitle" idx="1"/>
          </p:nvPr>
        </p:nvSpPr>
        <p:spPr>
          <a:xfrm>
            <a:off x="616025" y="3449600"/>
            <a:ext cx="3901800" cy="120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2300"/>
              <a:buNone/>
              <a:defRPr sz="2300" b="1">
                <a:solidFill>
                  <a:schemeClr val="lt1"/>
                </a:solidFill>
              </a:defRPr>
            </a:lvl2pPr>
            <a:lvl3pPr lvl="2" algn="ctr" rtl="0">
              <a:lnSpc>
                <a:spcPct val="100000"/>
              </a:lnSpc>
              <a:spcBef>
                <a:spcPts val="0"/>
              </a:spcBef>
              <a:spcAft>
                <a:spcPts val="0"/>
              </a:spcAft>
              <a:buClr>
                <a:schemeClr val="lt1"/>
              </a:buClr>
              <a:buSzPts val="2300"/>
              <a:buNone/>
              <a:defRPr sz="2300" b="1">
                <a:solidFill>
                  <a:schemeClr val="lt1"/>
                </a:solidFill>
              </a:defRPr>
            </a:lvl3pPr>
            <a:lvl4pPr lvl="3" algn="ctr" rtl="0">
              <a:lnSpc>
                <a:spcPct val="100000"/>
              </a:lnSpc>
              <a:spcBef>
                <a:spcPts val="0"/>
              </a:spcBef>
              <a:spcAft>
                <a:spcPts val="0"/>
              </a:spcAft>
              <a:buClr>
                <a:schemeClr val="lt1"/>
              </a:buClr>
              <a:buSzPts val="2300"/>
              <a:buNone/>
              <a:defRPr sz="2300" b="1">
                <a:solidFill>
                  <a:schemeClr val="lt1"/>
                </a:solidFill>
              </a:defRPr>
            </a:lvl4pPr>
            <a:lvl5pPr lvl="4" algn="ctr" rtl="0">
              <a:lnSpc>
                <a:spcPct val="100000"/>
              </a:lnSpc>
              <a:spcBef>
                <a:spcPts val="0"/>
              </a:spcBef>
              <a:spcAft>
                <a:spcPts val="0"/>
              </a:spcAft>
              <a:buClr>
                <a:schemeClr val="lt1"/>
              </a:buClr>
              <a:buSzPts val="2300"/>
              <a:buNone/>
              <a:defRPr sz="2300" b="1">
                <a:solidFill>
                  <a:schemeClr val="lt1"/>
                </a:solidFill>
              </a:defRPr>
            </a:lvl5pPr>
            <a:lvl6pPr lvl="5" algn="ctr" rtl="0">
              <a:lnSpc>
                <a:spcPct val="100000"/>
              </a:lnSpc>
              <a:spcBef>
                <a:spcPts val="0"/>
              </a:spcBef>
              <a:spcAft>
                <a:spcPts val="0"/>
              </a:spcAft>
              <a:buClr>
                <a:schemeClr val="lt1"/>
              </a:buClr>
              <a:buSzPts val="2300"/>
              <a:buNone/>
              <a:defRPr sz="2300" b="1">
                <a:solidFill>
                  <a:schemeClr val="lt1"/>
                </a:solidFill>
              </a:defRPr>
            </a:lvl6pPr>
            <a:lvl7pPr lvl="6" algn="ctr" rtl="0">
              <a:lnSpc>
                <a:spcPct val="100000"/>
              </a:lnSpc>
              <a:spcBef>
                <a:spcPts val="0"/>
              </a:spcBef>
              <a:spcAft>
                <a:spcPts val="0"/>
              </a:spcAft>
              <a:buClr>
                <a:schemeClr val="lt1"/>
              </a:buClr>
              <a:buSzPts val="2300"/>
              <a:buNone/>
              <a:defRPr sz="2300" b="1">
                <a:solidFill>
                  <a:schemeClr val="lt1"/>
                </a:solidFill>
              </a:defRPr>
            </a:lvl7pPr>
            <a:lvl8pPr lvl="7" algn="ctr" rtl="0">
              <a:lnSpc>
                <a:spcPct val="100000"/>
              </a:lnSpc>
              <a:spcBef>
                <a:spcPts val="0"/>
              </a:spcBef>
              <a:spcAft>
                <a:spcPts val="0"/>
              </a:spcAft>
              <a:buClr>
                <a:schemeClr val="lt1"/>
              </a:buClr>
              <a:buSzPts val="2300"/>
              <a:buNone/>
              <a:defRPr sz="2300" b="1">
                <a:solidFill>
                  <a:schemeClr val="lt1"/>
                </a:solidFill>
              </a:defRPr>
            </a:lvl8pPr>
            <a:lvl9pPr lvl="8" algn="ctr" rtl="0">
              <a:lnSpc>
                <a:spcPct val="100000"/>
              </a:lnSpc>
              <a:spcBef>
                <a:spcPts val="0"/>
              </a:spcBef>
              <a:spcAft>
                <a:spcPts val="0"/>
              </a:spcAft>
              <a:buClr>
                <a:schemeClr val="lt1"/>
              </a:buClr>
              <a:buSzPts val="2300"/>
              <a:buNone/>
              <a:defRPr sz="2300" b="1">
                <a:solidFill>
                  <a:schemeClr val="lt1"/>
                </a:solidFill>
              </a:defRPr>
            </a:lvl9pPr>
          </a:lstStyle>
          <a:p>
            <a:endParaRPr/>
          </a:p>
        </p:txBody>
      </p:sp>
      <p:sp>
        <p:nvSpPr>
          <p:cNvPr id="80" name="Google Shape;80;p9"/>
          <p:cNvSpPr/>
          <p:nvPr/>
        </p:nvSpPr>
        <p:spPr>
          <a:xfrm>
            <a:off x="4799375" y="1187200"/>
            <a:ext cx="3146700" cy="3709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descr="Photo placeholder"/>
          <p:cNvSpPr>
            <a:spLocks noGrp="1"/>
          </p:cNvSpPr>
          <p:nvPr>
            <p:ph type="pic" idx="2"/>
          </p:nvPr>
        </p:nvSpPr>
        <p:spPr>
          <a:xfrm>
            <a:off x="4951775" y="384700"/>
            <a:ext cx="3797700" cy="4369800"/>
          </a:xfrm>
          <a:prstGeom prst="rect">
            <a:avLst/>
          </a:prstGeom>
          <a:noFill/>
          <a:ln>
            <a:noFill/>
          </a:ln>
        </p:spPr>
      </p:sp>
      <p:pic>
        <p:nvPicPr>
          <p:cNvPr id="82" name="Google Shape;82;p9"/>
          <p:cNvPicPr preferRelativeResize="0"/>
          <p:nvPr/>
        </p:nvPicPr>
        <p:blipFill rotWithShape="1">
          <a:blip r:embed="rId2">
            <a:alphaModFix/>
          </a:blip>
          <a:srcRect t="15691" b="15698"/>
          <a:stretch/>
        </p:blipFill>
        <p:spPr>
          <a:xfrm>
            <a:off x="520550" y="623100"/>
            <a:ext cx="1220326" cy="4910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1. Section title - Dark text">
  <p:cSld name="CUSTOM_2_1_1_1_1_1_1_1_1">
    <p:bg>
      <p:bgPr>
        <a:solidFill>
          <a:schemeClr val="dk2"/>
        </a:solidFill>
        <a:effectLst/>
      </p:bgPr>
    </p:bg>
    <p:spTree>
      <p:nvGrpSpPr>
        <p:cNvPr id="1" name="Shape 83"/>
        <p:cNvGrpSpPr/>
        <p:nvPr/>
      </p:nvGrpSpPr>
      <p:grpSpPr>
        <a:xfrm>
          <a:off x="0" y="0"/>
          <a:ext cx="0" cy="0"/>
          <a:chOff x="0" y="0"/>
          <a:chExt cx="0" cy="0"/>
        </a:xfrm>
      </p:grpSpPr>
      <p:sp>
        <p:nvSpPr>
          <p:cNvPr id="84" name="Google Shape;84;p10"/>
          <p:cNvSpPr/>
          <p:nvPr/>
        </p:nvSpPr>
        <p:spPr>
          <a:xfrm>
            <a:off x="394500" y="384700"/>
            <a:ext cx="8355000" cy="436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txBox="1">
            <a:spLocks noGrp="1"/>
          </p:cNvSpPr>
          <p:nvPr>
            <p:ph type="title"/>
          </p:nvPr>
        </p:nvSpPr>
        <p:spPr>
          <a:xfrm>
            <a:off x="983700" y="519025"/>
            <a:ext cx="7176600" cy="1900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cxnSp>
        <p:nvCxnSpPr>
          <p:cNvPr id="86" name="Google Shape;86;p10"/>
          <p:cNvCxnSpPr/>
          <p:nvPr/>
        </p:nvCxnSpPr>
        <p:spPr>
          <a:xfrm>
            <a:off x="4024950" y="2591275"/>
            <a:ext cx="1094100" cy="0"/>
          </a:xfrm>
          <a:prstGeom prst="straightConnector1">
            <a:avLst/>
          </a:prstGeom>
          <a:noFill/>
          <a:ln w="38100" cap="flat" cmpd="sng">
            <a:solidFill>
              <a:schemeClr val="accent6"/>
            </a:solidFill>
            <a:prstDash val="solid"/>
            <a:round/>
            <a:headEnd type="none" w="med" len="med"/>
            <a:tailEnd type="none" w="med" len="med"/>
          </a:ln>
        </p:spPr>
      </p:cxnSp>
      <p:sp>
        <p:nvSpPr>
          <p:cNvPr id="87" name="Google Shape;87;p10"/>
          <p:cNvSpPr txBox="1">
            <a:spLocks noGrp="1"/>
          </p:cNvSpPr>
          <p:nvPr>
            <p:ph type="subTitle" idx="1"/>
          </p:nvPr>
        </p:nvSpPr>
        <p:spPr>
          <a:xfrm>
            <a:off x="983700" y="2766000"/>
            <a:ext cx="7176600" cy="1206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1"/>
              </a:buClr>
              <a:buSzPts val="2300"/>
              <a:buNone/>
              <a:defRPr sz="2300" b="1"/>
            </a:lvl2pPr>
            <a:lvl3pPr lvl="2" algn="ctr" rtl="0">
              <a:lnSpc>
                <a:spcPct val="100000"/>
              </a:lnSpc>
              <a:spcBef>
                <a:spcPts val="0"/>
              </a:spcBef>
              <a:spcAft>
                <a:spcPts val="0"/>
              </a:spcAft>
              <a:buClr>
                <a:schemeClr val="dk1"/>
              </a:buClr>
              <a:buSzPts val="2300"/>
              <a:buNone/>
              <a:defRPr sz="2300" b="1"/>
            </a:lvl3pPr>
            <a:lvl4pPr lvl="3" algn="ctr" rtl="0">
              <a:lnSpc>
                <a:spcPct val="100000"/>
              </a:lnSpc>
              <a:spcBef>
                <a:spcPts val="0"/>
              </a:spcBef>
              <a:spcAft>
                <a:spcPts val="0"/>
              </a:spcAft>
              <a:buClr>
                <a:schemeClr val="dk1"/>
              </a:buClr>
              <a:buSzPts val="2300"/>
              <a:buNone/>
              <a:defRPr sz="2300" b="1"/>
            </a:lvl4pPr>
            <a:lvl5pPr lvl="4" algn="ctr" rtl="0">
              <a:lnSpc>
                <a:spcPct val="100000"/>
              </a:lnSpc>
              <a:spcBef>
                <a:spcPts val="0"/>
              </a:spcBef>
              <a:spcAft>
                <a:spcPts val="0"/>
              </a:spcAft>
              <a:buClr>
                <a:schemeClr val="dk1"/>
              </a:buClr>
              <a:buSzPts val="2300"/>
              <a:buNone/>
              <a:defRPr sz="2300" b="1"/>
            </a:lvl5pPr>
            <a:lvl6pPr lvl="5" algn="ctr" rtl="0">
              <a:lnSpc>
                <a:spcPct val="100000"/>
              </a:lnSpc>
              <a:spcBef>
                <a:spcPts val="0"/>
              </a:spcBef>
              <a:spcAft>
                <a:spcPts val="0"/>
              </a:spcAft>
              <a:buClr>
                <a:schemeClr val="dk1"/>
              </a:buClr>
              <a:buSzPts val="2300"/>
              <a:buNone/>
              <a:defRPr sz="2300" b="1"/>
            </a:lvl6pPr>
            <a:lvl7pPr lvl="6" algn="ctr" rtl="0">
              <a:lnSpc>
                <a:spcPct val="100000"/>
              </a:lnSpc>
              <a:spcBef>
                <a:spcPts val="0"/>
              </a:spcBef>
              <a:spcAft>
                <a:spcPts val="0"/>
              </a:spcAft>
              <a:buClr>
                <a:schemeClr val="dk1"/>
              </a:buClr>
              <a:buSzPts val="2300"/>
              <a:buNone/>
              <a:defRPr sz="2300" b="1"/>
            </a:lvl7pPr>
            <a:lvl8pPr lvl="7" algn="ctr" rtl="0">
              <a:lnSpc>
                <a:spcPct val="100000"/>
              </a:lnSpc>
              <a:spcBef>
                <a:spcPts val="0"/>
              </a:spcBef>
              <a:spcAft>
                <a:spcPts val="0"/>
              </a:spcAft>
              <a:buClr>
                <a:schemeClr val="dk1"/>
              </a:buClr>
              <a:buSzPts val="2300"/>
              <a:buNone/>
              <a:defRPr sz="2300" b="1"/>
            </a:lvl8pPr>
            <a:lvl9pPr lvl="8" algn="ctr" rtl="0">
              <a:lnSpc>
                <a:spcPct val="100000"/>
              </a:lnSpc>
              <a:spcBef>
                <a:spcPts val="0"/>
              </a:spcBef>
              <a:spcAft>
                <a:spcPts val="0"/>
              </a:spcAft>
              <a:buSzPts val="2300"/>
              <a:buNone/>
              <a:defRPr sz="2300" b="1"/>
            </a:lvl9pPr>
          </a:lstStyle>
          <a:p>
            <a:endParaRPr/>
          </a:p>
        </p:txBody>
      </p:sp>
      <p:pic>
        <p:nvPicPr>
          <p:cNvPr id="88" name="Google Shape;88;p10"/>
          <p:cNvPicPr preferRelativeResize="0"/>
          <p:nvPr/>
        </p:nvPicPr>
        <p:blipFill rotWithShape="1">
          <a:blip r:embed="rId2">
            <a:alphaModFix/>
          </a:blip>
          <a:srcRect t="15682" b="15682"/>
          <a:stretch/>
        </p:blipFill>
        <p:spPr>
          <a:xfrm>
            <a:off x="3961837" y="4060813"/>
            <a:ext cx="1220325" cy="4910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None/>
              <a:defRPr sz="4000" b="1">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2"/>
              </a:buClr>
              <a:buSzPts val="1800"/>
              <a:buChar char="●"/>
              <a:defRPr sz="1800">
                <a:solidFill>
                  <a:schemeClr val="dk1"/>
                </a:solidFill>
              </a:defRPr>
            </a:lvl1pPr>
            <a:lvl2pPr marL="914400" lvl="1" indent="-342900" rtl="0">
              <a:lnSpc>
                <a:spcPct val="115000"/>
              </a:lnSpc>
              <a:spcBef>
                <a:spcPts val="1600"/>
              </a:spcBef>
              <a:spcAft>
                <a:spcPts val="0"/>
              </a:spcAft>
              <a:buClr>
                <a:schemeClr val="accent2"/>
              </a:buClr>
              <a:buSzPts val="1800"/>
              <a:buChar char="○"/>
              <a:defRPr sz="1800">
                <a:solidFill>
                  <a:schemeClr val="dk1"/>
                </a:solidFill>
              </a:defRPr>
            </a:lvl2pPr>
            <a:lvl3pPr marL="1371600" lvl="2" indent="-342900" rtl="0">
              <a:lnSpc>
                <a:spcPct val="115000"/>
              </a:lnSpc>
              <a:spcBef>
                <a:spcPts val="1600"/>
              </a:spcBef>
              <a:spcAft>
                <a:spcPts val="0"/>
              </a:spcAft>
              <a:buClr>
                <a:schemeClr val="accent2"/>
              </a:buClr>
              <a:buSzPts val="1800"/>
              <a:buChar char="■"/>
              <a:defRPr sz="1800">
                <a:solidFill>
                  <a:schemeClr val="dk1"/>
                </a:solidFill>
              </a:defRPr>
            </a:lvl3pPr>
            <a:lvl4pPr marL="1828800" lvl="3" indent="-342900" rtl="0">
              <a:lnSpc>
                <a:spcPct val="115000"/>
              </a:lnSpc>
              <a:spcBef>
                <a:spcPts val="1600"/>
              </a:spcBef>
              <a:spcAft>
                <a:spcPts val="0"/>
              </a:spcAft>
              <a:buClr>
                <a:schemeClr val="accent2"/>
              </a:buClr>
              <a:buSzPts val="1800"/>
              <a:buChar char="●"/>
              <a:defRPr sz="1800">
                <a:solidFill>
                  <a:schemeClr val="dk1"/>
                </a:solidFill>
              </a:defRPr>
            </a:lvl4pPr>
            <a:lvl5pPr marL="2286000" lvl="4" indent="-342900" rtl="0">
              <a:lnSpc>
                <a:spcPct val="115000"/>
              </a:lnSpc>
              <a:spcBef>
                <a:spcPts val="1600"/>
              </a:spcBef>
              <a:spcAft>
                <a:spcPts val="0"/>
              </a:spcAft>
              <a:buClr>
                <a:schemeClr val="accent2"/>
              </a:buClr>
              <a:buSzPts val="1800"/>
              <a:buChar char="○"/>
              <a:defRPr sz="1800">
                <a:solidFill>
                  <a:schemeClr val="dk1"/>
                </a:solidFill>
              </a:defRPr>
            </a:lvl5pPr>
            <a:lvl6pPr marL="2743200" lvl="5" indent="-342900" rtl="0">
              <a:lnSpc>
                <a:spcPct val="115000"/>
              </a:lnSpc>
              <a:spcBef>
                <a:spcPts val="1600"/>
              </a:spcBef>
              <a:spcAft>
                <a:spcPts val="0"/>
              </a:spcAft>
              <a:buClr>
                <a:schemeClr val="accent2"/>
              </a:buClr>
              <a:buSzPts val="1800"/>
              <a:buChar char="■"/>
              <a:defRPr sz="1800">
                <a:solidFill>
                  <a:schemeClr val="dk1"/>
                </a:solidFill>
              </a:defRPr>
            </a:lvl6pPr>
            <a:lvl7pPr marL="3200400" lvl="6" indent="-342900" rtl="0">
              <a:lnSpc>
                <a:spcPct val="115000"/>
              </a:lnSpc>
              <a:spcBef>
                <a:spcPts val="1600"/>
              </a:spcBef>
              <a:spcAft>
                <a:spcPts val="0"/>
              </a:spcAft>
              <a:buClr>
                <a:schemeClr val="accent2"/>
              </a:buClr>
              <a:buSzPts val="1800"/>
              <a:buChar char="●"/>
              <a:defRPr sz="1800">
                <a:solidFill>
                  <a:schemeClr val="dk1"/>
                </a:solidFill>
              </a:defRPr>
            </a:lvl7pPr>
            <a:lvl8pPr marL="3657600" lvl="7" indent="-342900" rtl="0">
              <a:lnSpc>
                <a:spcPct val="115000"/>
              </a:lnSpc>
              <a:spcBef>
                <a:spcPts val="1600"/>
              </a:spcBef>
              <a:spcAft>
                <a:spcPts val="0"/>
              </a:spcAft>
              <a:buClr>
                <a:schemeClr val="accent2"/>
              </a:buClr>
              <a:buSzPts val="1800"/>
              <a:buChar char="○"/>
              <a:defRPr sz="1800">
                <a:solidFill>
                  <a:schemeClr val="dk1"/>
                </a:solidFill>
              </a:defRPr>
            </a:lvl8pPr>
            <a:lvl9pPr marL="4114800" lvl="8" indent="-342900" rtl="0">
              <a:lnSpc>
                <a:spcPct val="115000"/>
              </a:lnSpc>
              <a:spcBef>
                <a:spcPts val="1600"/>
              </a:spcBef>
              <a:spcAft>
                <a:spcPts val="160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320058" y="215042"/>
            <a:ext cx="548700" cy="393600"/>
          </a:xfrm>
          <a:prstGeom prst="rect">
            <a:avLst/>
          </a:prstGeom>
          <a:noFill/>
          <a:ln>
            <a:noFill/>
          </a:ln>
        </p:spPr>
        <p:txBody>
          <a:bodyPr spcFirstLastPara="1" wrap="square" lIns="91425" tIns="91425" rIns="91425" bIns="91425" anchor="ctr" anchorCtr="0">
            <a:noAutofit/>
          </a:bodyPr>
          <a:lstStyle>
            <a:lvl1pPr lvl="0" algn="r" rtl="0">
              <a:buNone/>
              <a:defRPr sz="1800">
                <a:solidFill>
                  <a:srgbClr val="FFFFFF"/>
                </a:solidFill>
                <a:latin typeface="Calibri"/>
                <a:ea typeface="Calibri"/>
                <a:cs typeface="Calibri"/>
                <a:sym typeface="Calibri"/>
              </a:defRPr>
            </a:lvl1pPr>
            <a:lvl2pPr lvl="1" algn="r" rtl="0">
              <a:buNone/>
              <a:defRPr sz="1800">
                <a:solidFill>
                  <a:srgbClr val="FFFFFF"/>
                </a:solidFill>
                <a:latin typeface="Calibri"/>
                <a:ea typeface="Calibri"/>
                <a:cs typeface="Calibri"/>
                <a:sym typeface="Calibri"/>
              </a:defRPr>
            </a:lvl2pPr>
            <a:lvl3pPr lvl="2" algn="r" rtl="0">
              <a:buNone/>
              <a:defRPr sz="1800">
                <a:solidFill>
                  <a:srgbClr val="FFFFFF"/>
                </a:solidFill>
                <a:latin typeface="Calibri"/>
                <a:ea typeface="Calibri"/>
                <a:cs typeface="Calibri"/>
                <a:sym typeface="Calibri"/>
              </a:defRPr>
            </a:lvl3pPr>
            <a:lvl4pPr lvl="3" algn="r" rtl="0">
              <a:buNone/>
              <a:defRPr sz="1800">
                <a:solidFill>
                  <a:srgbClr val="FFFFFF"/>
                </a:solidFill>
                <a:latin typeface="Calibri"/>
                <a:ea typeface="Calibri"/>
                <a:cs typeface="Calibri"/>
                <a:sym typeface="Calibri"/>
              </a:defRPr>
            </a:lvl4pPr>
            <a:lvl5pPr lvl="4" algn="r" rtl="0">
              <a:buNone/>
              <a:defRPr sz="1800">
                <a:solidFill>
                  <a:srgbClr val="FFFFFF"/>
                </a:solidFill>
                <a:latin typeface="Calibri"/>
                <a:ea typeface="Calibri"/>
                <a:cs typeface="Calibri"/>
                <a:sym typeface="Calibri"/>
              </a:defRPr>
            </a:lvl5pPr>
            <a:lvl6pPr lvl="5" algn="r" rtl="0">
              <a:buNone/>
              <a:defRPr sz="1800">
                <a:solidFill>
                  <a:srgbClr val="FFFFFF"/>
                </a:solidFill>
                <a:latin typeface="Calibri"/>
                <a:ea typeface="Calibri"/>
                <a:cs typeface="Calibri"/>
                <a:sym typeface="Calibri"/>
              </a:defRPr>
            </a:lvl6pPr>
            <a:lvl7pPr lvl="6" algn="r" rtl="0">
              <a:buNone/>
              <a:defRPr sz="1800">
                <a:solidFill>
                  <a:srgbClr val="FFFFFF"/>
                </a:solidFill>
                <a:latin typeface="Calibri"/>
                <a:ea typeface="Calibri"/>
                <a:cs typeface="Calibri"/>
                <a:sym typeface="Calibri"/>
              </a:defRPr>
            </a:lvl7pPr>
            <a:lvl8pPr lvl="7" algn="r" rtl="0">
              <a:buNone/>
              <a:defRPr sz="1800">
                <a:solidFill>
                  <a:srgbClr val="FFFFFF"/>
                </a:solidFill>
                <a:latin typeface="Calibri"/>
                <a:ea typeface="Calibri"/>
                <a:cs typeface="Calibri"/>
                <a:sym typeface="Calibri"/>
              </a:defRPr>
            </a:lvl8pPr>
            <a:lvl9pPr lvl="8" algn="r" rtl="0">
              <a:buNone/>
              <a:defRPr sz="18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mailto:dawn.l.anderson@wmich.edu"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hyperlink" Target="mailto:emily.price@perkin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6"/>
          <p:cNvSpPr txBox="1">
            <a:spLocks noGrp="1"/>
          </p:cNvSpPr>
          <p:nvPr>
            <p:ph type="title"/>
          </p:nvPr>
        </p:nvSpPr>
        <p:spPr>
          <a:xfrm>
            <a:off x="311225" y="1202625"/>
            <a:ext cx="4134600" cy="190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a:t>Expanding O&amp;M for Students with CVI: </a:t>
            </a:r>
            <a:r>
              <a:rPr lang="en" sz="2200" b="0"/>
              <a:t>Integrating  Visual and Non-Visual Skills for Enhanced Mobility and Independence</a:t>
            </a:r>
            <a:endParaRPr sz="2200"/>
          </a:p>
        </p:txBody>
      </p:sp>
      <p:sp>
        <p:nvSpPr>
          <p:cNvPr id="281" name="Google Shape;281;p36"/>
          <p:cNvSpPr txBox="1">
            <a:spLocks noGrp="1"/>
          </p:cNvSpPr>
          <p:nvPr>
            <p:ph type="subTitle" idx="1"/>
          </p:nvPr>
        </p:nvSpPr>
        <p:spPr>
          <a:xfrm>
            <a:off x="340750" y="3508625"/>
            <a:ext cx="4190400" cy="120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Dawn Anderson, PhD., COMS, TCVI, NVI</a:t>
            </a:r>
            <a:endParaRPr/>
          </a:p>
          <a:p>
            <a:pPr marL="0" lvl="0" indent="0" algn="l" rtl="0">
              <a:spcBef>
                <a:spcPts val="0"/>
              </a:spcBef>
              <a:spcAft>
                <a:spcPts val="0"/>
              </a:spcAft>
              <a:buNone/>
            </a:pPr>
            <a:endParaRPr/>
          </a:p>
          <a:p>
            <a:pPr marL="0" lvl="0" indent="0" algn="l" rtl="0">
              <a:spcBef>
                <a:spcPts val="0"/>
              </a:spcBef>
              <a:spcAft>
                <a:spcPts val="0"/>
              </a:spcAft>
              <a:buNone/>
            </a:pPr>
            <a:r>
              <a:rPr lang="en"/>
              <a:t>Emily Price, MS Ed., COMS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5"/>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Auditory skills</a:t>
            </a:r>
            <a:endParaRPr/>
          </a:p>
        </p:txBody>
      </p:sp>
      <p:sp>
        <p:nvSpPr>
          <p:cNvPr id="349" name="Google Shape;349;p45"/>
          <p:cNvSpPr txBox="1">
            <a:spLocks noGrp="1"/>
          </p:cNvSpPr>
          <p:nvPr>
            <p:ph type="body" idx="2"/>
          </p:nvPr>
        </p:nvSpPr>
        <p:spPr>
          <a:xfrm>
            <a:off x="379800" y="1612750"/>
            <a:ext cx="8384400" cy="2737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Using sound for orientation- think music from a store, people talking, vehicle sounds</a:t>
            </a:r>
            <a:endParaRPr sz="1700"/>
          </a:p>
          <a:p>
            <a:pPr marL="457200" lvl="0" indent="-336550" algn="l" rtl="0">
              <a:spcBef>
                <a:spcPts val="0"/>
              </a:spcBef>
              <a:spcAft>
                <a:spcPts val="0"/>
              </a:spcAft>
              <a:buSzPts val="1700"/>
              <a:buChar char="●"/>
            </a:pPr>
            <a:r>
              <a:rPr lang="en" sz="1700"/>
              <a:t>Can they label environmental sounds </a:t>
            </a:r>
            <a:endParaRPr sz="1700"/>
          </a:p>
          <a:p>
            <a:pPr marL="457200" lvl="0" indent="-336550" algn="l" rtl="0">
              <a:spcBef>
                <a:spcPts val="0"/>
              </a:spcBef>
              <a:spcAft>
                <a:spcPts val="0"/>
              </a:spcAft>
              <a:buSzPts val="1700"/>
              <a:buChar char="●"/>
            </a:pPr>
            <a:r>
              <a:rPr lang="en" sz="1700"/>
              <a:t>Describe the environment </a:t>
            </a:r>
            <a:endParaRPr sz="1700"/>
          </a:p>
          <a:p>
            <a:pPr marL="457200" lvl="0" indent="-336550" algn="l" rtl="0">
              <a:spcBef>
                <a:spcPts val="0"/>
              </a:spcBef>
              <a:spcAft>
                <a:spcPts val="0"/>
              </a:spcAft>
              <a:buSzPts val="1700"/>
              <a:buChar char="●"/>
            </a:pPr>
            <a:r>
              <a:rPr lang="en" sz="1700"/>
              <a:t>Sound localization</a:t>
            </a:r>
            <a:endParaRPr sz="1700"/>
          </a:p>
          <a:p>
            <a:pPr marL="457200" lvl="0" indent="-336550" algn="l" rtl="0">
              <a:spcBef>
                <a:spcPts val="0"/>
              </a:spcBef>
              <a:spcAft>
                <a:spcPts val="0"/>
              </a:spcAft>
              <a:buSzPts val="1700"/>
              <a:buChar char="●"/>
            </a:pPr>
            <a:r>
              <a:rPr lang="en" sz="1700"/>
              <a:t>Tracking moving sounds sources</a:t>
            </a:r>
            <a:endParaRPr sz="1700"/>
          </a:p>
          <a:p>
            <a:pPr marL="457200" lvl="0" indent="-336550" algn="l" rtl="0">
              <a:spcBef>
                <a:spcPts val="0"/>
              </a:spcBef>
              <a:spcAft>
                <a:spcPts val="0"/>
              </a:spcAft>
              <a:buSzPts val="1700"/>
              <a:buChar char="●"/>
            </a:pPr>
            <a:r>
              <a:rPr lang="en" sz="1700"/>
              <a:t>Auditory figure ground discrimination</a:t>
            </a:r>
            <a:endParaRPr sz="1700"/>
          </a:p>
          <a:p>
            <a:pPr marL="457200" lvl="0" indent="-336550" algn="l" rtl="0">
              <a:spcBef>
                <a:spcPts val="0"/>
              </a:spcBef>
              <a:spcAft>
                <a:spcPts val="0"/>
              </a:spcAft>
              <a:buSzPts val="1700"/>
              <a:buChar char="●"/>
            </a:pPr>
            <a:r>
              <a:rPr lang="en" sz="1700"/>
              <a:t>Sound shadows </a:t>
            </a:r>
            <a:endParaRPr sz="1700"/>
          </a:p>
          <a:p>
            <a:pPr marL="457200" lvl="0" indent="-336550" algn="l" rtl="0">
              <a:spcBef>
                <a:spcPts val="0"/>
              </a:spcBef>
              <a:spcAft>
                <a:spcPts val="0"/>
              </a:spcAft>
              <a:buSzPts val="1700"/>
              <a:buChar char="●"/>
            </a:pPr>
            <a:r>
              <a:rPr lang="en" sz="1700"/>
              <a:t>Echolocation/Echoidentification </a:t>
            </a:r>
            <a:endParaRPr sz="1700"/>
          </a:p>
          <a:p>
            <a:pPr marL="457200" lvl="0" indent="0" algn="l" rtl="0">
              <a:spcBef>
                <a:spcPts val="1600"/>
              </a:spcBef>
              <a:spcAft>
                <a:spcPts val="1600"/>
              </a:spcAft>
              <a:buNone/>
            </a:pPr>
            <a:endParaRPr/>
          </a:p>
        </p:txBody>
      </p:sp>
      <p:sp>
        <p:nvSpPr>
          <p:cNvPr id="350" name="Google Shape;350;p45"/>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Perkins.org  |  </a:t>
            </a:r>
            <a:fld id="{00000000-1234-1234-1234-123412341234}" type="slidenum">
              <a:rPr lang="en"/>
              <a:t>10</a:t>
            </a:fld>
            <a:endParaRPr/>
          </a:p>
        </p:txBody>
      </p:sp>
      <p:pic>
        <p:nvPicPr>
          <p:cNvPr id="351" name="Google Shape;351;p45"/>
          <p:cNvPicPr preferRelativeResize="0"/>
          <p:nvPr/>
        </p:nvPicPr>
        <p:blipFill rotWithShape="1">
          <a:blip r:embed="rId3">
            <a:alphaModFix/>
          </a:blip>
          <a:srcRect b="6085"/>
          <a:stretch/>
        </p:blipFill>
        <p:spPr>
          <a:xfrm>
            <a:off x="6356450" y="2196800"/>
            <a:ext cx="2066925" cy="2075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Vestibular/spatial/body awareness</a:t>
            </a:r>
            <a:endParaRPr/>
          </a:p>
        </p:txBody>
      </p:sp>
      <p:sp>
        <p:nvSpPr>
          <p:cNvPr id="357" name="Google Shape;357;p46"/>
          <p:cNvSpPr txBox="1">
            <a:spLocks noGrp="1"/>
          </p:cNvSpPr>
          <p:nvPr>
            <p:ph type="body" idx="2"/>
          </p:nvPr>
        </p:nvSpPr>
        <p:spPr>
          <a:xfrm>
            <a:off x="379800" y="1612750"/>
            <a:ext cx="8384400" cy="2737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Ensuring our students have that concept development: spatial concepts, positional concepts, body concepts, laterality</a:t>
            </a:r>
            <a:endParaRPr sz="1700"/>
          </a:p>
          <a:p>
            <a:pPr marL="457200" lvl="0" indent="-336550" algn="l" rtl="0">
              <a:spcBef>
                <a:spcPts val="0"/>
              </a:spcBef>
              <a:spcAft>
                <a:spcPts val="0"/>
              </a:spcAft>
              <a:buSzPts val="1700"/>
              <a:buChar char="●"/>
            </a:pPr>
            <a:r>
              <a:rPr lang="en" sz="1700"/>
              <a:t>Can they identify which direction they are moving? Where is their body in relation to other things in the environment? </a:t>
            </a:r>
            <a:endParaRPr sz="1700"/>
          </a:p>
          <a:p>
            <a:pPr marL="457200" lvl="0" indent="-336550" algn="l" rtl="0">
              <a:spcBef>
                <a:spcPts val="0"/>
              </a:spcBef>
              <a:spcAft>
                <a:spcPts val="0"/>
              </a:spcAft>
              <a:buSzPts val="1700"/>
              <a:buChar char="●"/>
            </a:pPr>
            <a:r>
              <a:rPr lang="en" sz="1700"/>
              <a:t>Can be unconscious i.e. knowing where a light switch is even if you can’t see it. Teaching room familiarization is important! </a:t>
            </a:r>
            <a:endParaRPr sz="1700"/>
          </a:p>
          <a:p>
            <a:pPr marL="457200" lvl="0" indent="-336550" algn="l" rtl="0">
              <a:spcBef>
                <a:spcPts val="0"/>
              </a:spcBef>
              <a:spcAft>
                <a:spcPts val="0"/>
              </a:spcAft>
              <a:buSzPts val="1700"/>
              <a:buChar char="●"/>
            </a:pPr>
            <a:r>
              <a:rPr lang="en" sz="1700"/>
              <a:t>Protective techniques </a:t>
            </a:r>
            <a:endParaRPr sz="1700"/>
          </a:p>
          <a:p>
            <a:pPr marL="457200" lvl="0" indent="-336550" algn="l" rtl="0">
              <a:spcBef>
                <a:spcPts val="0"/>
              </a:spcBef>
              <a:spcAft>
                <a:spcPts val="0"/>
              </a:spcAft>
              <a:buSzPts val="1700"/>
              <a:buChar char="●"/>
            </a:pPr>
            <a:r>
              <a:rPr lang="en" sz="1700"/>
              <a:t>Mapping </a:t>
            </a:r>
            <a:endParaRPr sz="1700"/>
          </a:p>
        </p:txBody>
      </p:sp>
      <p:sp>
        <p:nvSpPr>
          <p:cNvPr id="358" name="Google Shape;358;p46"/>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Perkins.org  |  </a:t>
            </a:r>
            <a:fld id="{00000000-1234-1234-1234-123412341234}" type="slidenum">
              <a:rPr lang="en"/>
              <a:t>11</a:t>
            </a:fld>
            <a:endParaRPr/>
          </a:p>
        </p:txBody>
      </p:sp>
      <p:pic>
        <p:nvPicPr>
          <p:cNvPr id="359" name="Google Shape;359;p46"/>
          <p:cNvPicPr preferRelativeResize="0"/>
          <p:nvPr/>
        </p:nvPicPr>
        <p:blipFill>
          <a:blip r:embed="rId3">
            <a:alphaModFix/>
          </a:blip>
          <a:stretch>
            <a:fillRect/>
          </a:stretch>
        </p:blipFill>
        <p:spPr>
          <a:xfrm>
            <a:off x="5149150" y="3240250"/>
            <a:ext cx="1309950" cy="1309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7"/>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O&amp;M with students with CVI</a:t>
            </a:r>
            <a:endParaRPr/>
          </a:p>
        </p:txBody>
      </p:sp>
      <p:sp>
        <p:nvSpPr>
          <p:cNvPr id="365" name="Google Shape;365;p47"/>
          <p:cNvSpPr txBox="1">
            <a:spLocks noGrp="1"/>
          </p:cNvSpPr>
          <p:nvPr>
            <p:ph type="body" idx="2"/>
          </p:nvPr>
        </p:nvSpPr>
        <p:spPr>
          <a:xfrm>
            <a:off x="379800" y="1612750"/>
            <a:ext cx="8384400" cy="2737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Need the same skills we teach other VI students</a:t>
            </a:r>
            <a:endParaRPr sz="1700"/>
          </a:p>
          <a:p>
            <a:pPr marL="457200" lvl="0" indent="-336550" algn="l" rtl="0">
              <a:spcBef>
                <a:spcPts val="0"/>
              </a:spcBef>
              <a:spcAft>
                <a:spcPts val="0"/>
              </a:spcAft>
              <a:buSzPts val="1700"/>
              <a:buChar char="●"/>
            </a:pPr>
            <a:r>
              <a:rPr lang="en" sz="1700"/>
              <a:t>Need more O&amp;M time than we have been providing</a:t>
            </a:r>
            <a:endParaRPr sz="1700"/>
          </a:p>
          <a:p>
            <a:pPr marL="457200" lvl="0" indent="-336550" algn="l" rtl="0">
              <a:spcBef>
                <a:spcPts val="0"/>
              </a:spcBef>
              <a:spcAft>
                <a:spcPts val="0"/>
              </a:spcAft>
              <a:buSzPts val="1700"/>
              <a:buChar char="●"/>
            </a:pPr>
            <a:r>
              <a:rPr lang="en" sz="1700"/>
              <a:t>Need more O&amp;M skills than we have been providing</a:t>
            </a:r>
            <a:endParaRPr sz="1700"/>
          </a:p>
          <a:p>
            <a:pPr marL="457200" lvl="0" indent="-336550" algn="l" rtl="0">
              <a:spcBef>
                <a:spcPts val="0"/>
              </a:spcBef>
              <a:spcAft>
                <a:spcPts val="0"/>
              </a:spcAft>
              <a:buSzPts val="1700"/>
              <a:buChar char="●"/>
            </a:pPr>
            <a:r>
              <a:rPr lang="en" sz="1700"/>
              <a:t>Need to be able to select the right skill for their current level of vision, cognition, hearing, and environmental needs. </a:t>
            </a:r>
            <a:endParaRPr sz="1700"/>
          </a:p>
        </p:txBody>
      </p:sp>
      <p:sp>
        <p:nvSpPr>
          <p:cNvPr id="366" name="Google Shape;366;p47"/>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Perkins.org  |  </a:t>
            </a:r>
            <a:fld id="{00000000-1234-1234-1234-123412341234}" type="slidenum">
              <a:rPr lang="en"/>
              <a:t>12</a:t>
            </a:fld>
            <a:endParaRPr/>
          </a:p>
        </p:txBody>
      </p:sp>
      <p:pic>
        <p:nvPicPr>
          <p:cNvPr id="367" name="Google Shape;367;p47"/>
          <p:cNvPicPr preferRelativeResize="0"/>
          <p:nvPr/>
        </p:nvPicPr>
        <p:blipFill>
          <a:blip r:embed="rId3">
            <a:alphaModFix/>
          </a:blip>
          <a:stretch>
            <a:fillRect/>
          </a:stretch>
        </p:blipFill>
        <p:spPr>
          <a:xfrm>
            <a:off x="6147475" y="1036800"/>
            <a:ext cx="2159075" cy="1514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8"/>
          <p:cNvSpPr txBox="1">
            <a:spLocks noGrp="1"/>
          </p:cNvSpPr>
          <p:nvPr>
            <p:ph type="title"/>
          </p:nvPr>
        </p:nvSpPr>
        <p:spPr>
          <a:xfrm>
            <a:off x="1203450" y="3341200"/>
            <a:ext cx="6737100" cy="59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dawn.l.anderson@wmich.edu</a:t>
            </a:r>
            <a:endParaRPr/>
          </a:p>
          <a:p>
            <a:pPr marL="0" lvl="0" indent="0" algn="ctr" rtl="0">
              <a:spcBef>
                <a:spcPts val="0"/>
              </a:spcBef>
              <a:spcAft>
                <a:spcPts val="0"/>
              </a:spcAft>
              <a:buNone/>
            </a:pPr>
            <a:r>
              <a:rPr lang="en" u="sng">
                <a:solidFill>
                  <a:schemeClr val="hlink"/>
                </a:solidFill>
                <a:hlinkClick r:id="rId4"/>
              </a:rPr>
              <a:t>emily.price@perkins.org</a:t>
            </a:r>
            <a:r>
              <a:rPr lang="en"/>
              <a:t> </a:t>
            </a:r>
            <a:endParaRPr/>
          </a:p>
          <a:p>
            <a:pPr marL="0" lvl="0" indent="0" algn="ctr" rtl="0">
              <a:spcBef>
                <a:spcPts val="0"/>
              </a:spcBef>
              <a:spcAft>
                <a:spcPts val="0"/>
              </a:spcAft>
              <a:buNone/>
            </a:pPr>
            <a:endParaRPr/>
          </a:p>
        </p:txBody>
      </p:sp>
      <p:sp>
        <p:nvSpPr>
          <p:cNvPr id="373" name="Google Shape;373;p48"/>
          <p:cNvSpPr txBox="1">
            <a:spLocks noGrp="1"/>
          </p:cNvSpPr>
          <p:nvPr>
            <p:ph type="sldNum" idx="12"/>
          </p:nvPr>
        </p:nvSpPr>
        <p:spPr>
          <a:xfrm>
            <a:off x="8320058" y="2150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800">
                <a:solidFill>
                  <a:srgbClr val="FFFFFF"/>
                </a:solidFill>
                <a:latin typeface="Calibri"/>
                <a:ea typeface="Calibri"/>
                <a:cs typeface="Calibri"/>
                <a:sym typeface="Calibri"/>
              </a:rPr>
              <a:t>13</a:t>
            </a:fld>
            <a:endParaRPr sz="18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When asking adults with CVI</a:t>
            </a:r>
            <a:endParaRPr/>
          </a:p>
        </p:txBody>
      </p:sp>
      <p:sp>
        <p:nvSpPr>
          <p:cNvPr id="287" name="Google Shape;287;p37"/>
          <p:cNvSpPr txBox="1">
            <a:spLocks noGrp="1"/>
          </p:cNvSpPr>
          <p:nvPr>
            <p:ph type="body" idx="2"/>
          </p:nvPr>
        </p:nvSpPr>
        <p:spPr>
          <a:xfrm>
            <a:off x="379800" y="1612750"/>
            <a:ext cx="8384400" cy="2737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They name O&amp;M as the skill they most desire to have more of</a:t>
            </a:r>
            <a:endParaRPr sz="1700"/>
          </a:p>
          <a:p>
            <a:pPr marL="457200" lvl="0" indent="-336550" algn="l" rtl="0">
              <a:spcBef>
                <a:spcPts val="0"/>
              </a:spcBef>
              <a:spcAft>
                <a:spcPts val="0"/>
              </a:spcAft>
              <a:buSzPts val="1700"/>
              <a:buChar char="●"/>
            </a:pPr>
            <a:r>
              <a:rPr lang="en" sz="1700"/>
              <a:t>Name O&amp;M as a skill that has been difficult for them to secure</a:t>
            </a:r>
            <a:endParaRPr sz="1700"/>
          </a:p>
          <a:p>
            <a:pPr marL="457200" lvl="0" indent="-336550" algn="l" rtl="0">
              <a:spcBef>
                <a:spcPts val="0"/>
              </a:spcBef>
              <a:spcAft>
                <a:spcPts val="0"/>
              </a:spcAft>
              <a:buSzPts val="1700"/>
              <a:buChar char="●"/>
            </a:pPr>
            <a:r>
              <a:rPr lang="en" sz="1700"/>
              <a:t>Can be a game changer in how independent they get to be</a:t>
            </a:r>
            <a:endParaRPr sz="1700"/>
          </a:p>
          <a:p>
            <a:pPr marL="457200" lvl="0" indent="-336550" algn="l" rtl="0">
              <a:spcBef>
                <a:spcPts val="0"/>
              </a:spcBef>
              <a:spcAft>
                <a:spcPts val="0"/>
              </a:spcAft>
              <a:buSzPts val="1700"/>
              <a:buChar char="●"/>
            </a:pPr>
            <a:r>
              <a:rPr lang="en" sz="1700"/>
              <a:t>Many shut their eyes, turn off the clutter and distraction to make travel easier</a:t>
            </a:r>
            <a:endParaRPr sz="1700"/>
          </a:p>
          <a:p>
            <a:pPr marL="457200" lvl="0" indent="-336550" algn="l" rtl="0">
              <a:spcBef>
                <a:spcPts val="0"/>
              </a:spcBef>
              <a:spcAft>
                <a:spcPts val="0"/>
              </a:spcAft>
              <a:buSzPts val="1700"/>
              <a:buChar char="●"/>
            </a:pPr>
            <a:r>
              <a:rPr lang="en" sz="1700"/>
              <a:t>This means O&amp;M’s need to plan for this when designing programs for students with brain based visual impairment </a:t>
            </a:r>
            <a:endParaRPr sz="1700"/>
          </a:p>
        </p:txBody>
      </p:sp>
      <p:sp>
        <p:nvSpPr>
          <p:cNvPr id="288" name="Google Shape;288;p37"/>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Perkins.org  |  </a:t>
            </a:r>
            <a:fld id="{00000000-1234-1234-1234-123412341234}" type="slidenum">
              <a:rPr lang="en"/>
              <a:t>2</a:t>
            </a:fld>
            <a:endParaRPr/>
          </a:p>
        </p:txBody>
      </p:sp>
      <p:pic>
        <p:nvPicPr>
          <p:cNvPr id="289" name="Google Shape;289;p37"/>
          <p:cNvPicPr preferRelativeResize="0"/>
          <p:nvPr/>
        </p:nvPicPr>
        <p:blipFill>
          <a:blip r:embed="rId3">
            <a:alphaModFix/>
          </a:blip>
          <a:stretch>
            <a:fillRect/>
          </a:stretch>
        </p:blipFill>
        <p:spPr>
          <a:xfrm>
            <a:off x="7219950" y="-12"/>
            <a:ext cx="1924050" cy="2371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More than 50% of VI students have CVI</a:t>
            </a:r>
            <a:endParaRPr/>
          </a:p>
        </p:txBody>
      </p:sp>
      <p:sp>
        <p:nvSpPr>
          <p:cNvPr id="295" name="Google Shape;295;p38"/>
          <p:cNvSpPr txBox="1">
            <a:spLocks noGrp="1"/>
          </p:cNvSpPr>
          <p:nvPr>
            <p:ph type="body" idx="2"/>
          </p:nvPr>
        </p:nvSpPr>
        <p:spPr>
          <a:xfrm>
            <a:off x="379800" y="1612750"/>
            <a:ext cx="8384400" cy="2737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Common terminology to describe them</a:t>
            </a:r>
            <a:endParaRPr sz="1700"/>
          </a:p>
          <a:p>
            <a:pPr marL="457200" lvl="0" indent="-336550" algn="l" rtl="0">
              <a:spcBef>
                <a:spcPts val="0"/>
              </a:spcBef>
              <a:spcAft>
                <a:spcPts val="0"/>
              </a:spcAft>
              <a:buSzPts val="1700"/>
              <a:buChar char="●"/>
            </a:pPr>
            <a:r>
              <a:rPr lang="en" sz="1700"/>
              <a:t>Cortical Visual Impairment/Cerebral Visual Impairment</a:t>
            </a:r>
            <a:endParaRPr sz="1700"/>
          </a:p>
          <a:p>
            <a:pPr marL="457200" lvl="0" indent="-336550" algn="l" rtl="0">
              <a:spcBef>
                <a:spcPts val="0"/>
              </a:spcBef>
              <a:spcAft>
                <a:spcPts val="0"/>
              </a:spcAft>
              <a:buSzPts val="1700"/>
              <a:buChar char="●"/>
            </a:pPr>
            <a:r>
              <a:rPr lang="en" sz="1700"/>
              <a:t>Neurological Visual Impairment </a:t>
            </a:r>
            <a:endParaRPr sz="1700"/>
          </a:p>
          <a:p>
            <a:pPr marL="457200" lvl="0" indent="-336550" algn="l" rtl="0">
              <a:spcBef>
                <a:spcPts val="0"/>
              </a:spcBef>
              <a:spcAft>
                <a:spcPts val="0"/>
              </a:spcAft>
              <a:buSzPts val="1700"/>
              <a:buChar char="●"/>
            </a:pPr>
            <a:r>
              <a:rPr lang="en" sz="1700"/>
              <a:t>Brain Based Visual Impairment</a:t>
            </a:r>
            <a:endParaRPr sz="1700"/>
          </a:p>
          <a:p>
            <a:pPr marL="457200" lvl="0" indent="-336550" algn="l" rtl="0">
              <a:spcBef>
                <a:spcPts val="0"/>
              </a:spcBef>
              <a:spcAft>
                <a:spcPts val="0"/>
              </a:spcAft>
              <a:buSzPts val="1700"/>
              <a:buChar char="●"/>
            </a:pPr>
            <a:endParaRPr sz="1700"/>
          </a:p>
          <a:p>
            <a:pPr marL="457200" lvl="0" indent="-336550" algn="l" rtl="0">
              <a:spcBef>
                <a:spcPts val="0"/>
              </a:spcBef>
              <a:spcAft>
                <a:spcPts val="0"/>
              </a:spcAft>
              <a:buSzPts val="1700"/>
              <a:buChar char="●"/>
            </a:pPr>
            <a:r>
              <a:rPr lang="en" sz="1700"/>
              <a:t>Many of the children with Brain Based Visual Impairment: </a:t>
            </a:r>
            <a:endParaRPr sz="1700"/>
          </a:p>
          <a:p>
            <a:pPr marL="914400" lvl="1" indent="-336550" algn="l" rtl="0">
              <a:spcBef>
                <a:spcPts val="0"/>
              </a:spcBef>
              <a:spcAft>
                <a:spcPts val="0"/>
              </a:spcAft>
              <a:buSzPts val="1700"/>
              <a:buChar char="○"/>
            </a:pPr>
            <a:r>
              <a:rPr lang="en" sz="1700"/>
              <a:t>Still lack a medical diagnosis</a:t>
            </a:r>
            <a:endParaRPr sz="1700"/>
          </a:p>
          <a:p>
            <a:pPr marL="914400" lvl="1" indent="-336550" algn="l" rtl="0">
              <a:spcBef>
                <a:spcPts val="0"/>
              </a:spcBef>
              <a:spcAft>
                <a:spcPts val="0"/>
              </a:spcAft>
              <a:buSzPts val="1700"/>
              <a:buChar char="○"/>
            </a:pPr>
            <a:r>
              <a:rPr lang="en" sz="1700"/>
              <a:t>Still are not identified by the educators</a:t>
            </a:r>
            <a:endParaRPr sz="1700"/>
          </a:p>
        </p:txBody>
      </p:sp>
      <p:sp>
        <p:nvSpPr>
          <p:cNvPr id="296" name="Google Shape;296;p38"/>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Perkins.org  |  </a:t>
            </a:r>
            <a:fld id="{00000000-1234-1234-1234-123412341234}" type="slidenum">
              <a:rPr lang="en"/>
              <a:t>3</a:t>
            </a:fld>
            <a:endParaRPr/>
          </a:p>
        </p:txBody>
      </p:sp>
      <p:pic>
        <p:nvPicPr>
          <p:cNvPr id="297" name="Google Shape;297;p38"/>
          <p:cNvPicPr preferRelativeResize="0"/>
          <p:nvPr/>
        </p:nvPicPr>
        <p:blipFill>
          <a:blip r:embed="rId3">
            <a:alphaModFix/>
          </a:blip>
          <a:stretch>
            <a:fillRect/>
          </a:stretch>
        </p:blipFill>
        <p:spPr>
          <a:xfrm>
            <a:off x="7051398" y="2884950"/>
            <a:ext cx="2092600" cy="1624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9"/>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O&amp;M are serving some of these students</a:t>
            </a:r>
            <a:endParaRPr/>
          </a:p>
        </p:txBody>
      </p:sp>
      <p:sp>
        <p:nvSpPr>
          <p:cNvPr id="303" name="Google Shape;303;p39"/>
          <p:cNvSpPr txBox="1">
            <a:spLocks noGrp="1"/>
          </p:cNvSpPr>
          <p:nvPr>
            <p:ph type="body" idx="2"/>
          </p:nvPr>
        </p:nvSpPr>
        <p:spPr>
          <a:xfrm>
            <a:off x="379800" y="1612750"/>
            <a:ext cx="8384400" cy="2737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Usually students with lots of vision</a:t>
            </a:r>
            <a:endParaRPr sz="1700"/>
          </a:p>
          <a:p>
            <a:pPr marL="457200" lvl="0" indent="-336550" algn="l" rtl="0">
              <a:spcBef>
                <a:spcPts val="0"/>
              </a:spcBef>
              <a:spcAft>
                <a:spcPts val="0"/>
              </a:spcAft>
              <a:buSzPts val="1700"/>
              <a:buChar char="●"/>
            </a:pPr>
            <a:r>
              <a:rPr lang="en" sz="1700"/>
              <a:t>Getting minimal hours of O&amp;M instruction </a:t>
            </a:r>
            <a:endParaRPr sz="1700"/>
          </a:p>
          <a:p>
            <a:pPr marL="457200" lvl="0" indent="-336550" algn="l" rtl="0">
              <a:spcBef>
                <a:spcPts val="0"/>
              </a:spcBef>
              <a:spcAft>
                <a:spcPts val="0"/>
              </a:spcAft>
              <a:buSzPts val="1700"/>
              <a:buChar char="●"/>
            </a:pPr>
            <a:r>
              <a:rPr lang="en" sz="1700"/>
              <a:t>Much of the instruction is based on vision heavy instruction</a:t>
            </a:r>
            <a:endParaRPr sz="1700"/>
          </a:p>
          <a:p>
            <a:pPr marL="914400" lvl="1" indent="-336550" algn="l" rtl="0">
              <a:spcBef>
                <a:spcPts val="0"/>
              </a:spcBef>
              <a:spcAft>
                <a:spcPts val="0"/>
              </a:spcAft>
              <a:buSzPts val="1700"/>
              <a:buChar char="○"/>
            </a:pPr>
            <a:r>
              <a:rPr lang="en" sz="1700"/>
              <a:t>Student encouraged to be a visual traveler</a:t>
            </a:r>
            <a:endParaRPr sz="1700"/>
          </a:p>
          <a:p>
            <a:pPr marL="914400" lvl="1" indent="-317500" algn="l" rtl="0">
              <a:spcBef>
                <a:spcPts val="0"/>
              </a:spcBef>
              <a:spcAft>
                <a:spcPts val="0"/>
              </a:spcAft>
              <a:buSzPts val="1400"/>
              <a:buChar char="○"/>
            </a:pPr>
            <a:r>
              <a:rPr lang="en" sz="1700"/>
              <a:t>Making almost all safety and orientation decisions visually</a:t>
            </a:r>
            <a:r>
              <a:rPr lang="en"/>
              <a:t> </a:t>
            </a:r>
            <a:endParaRPr/>
          </a:p>
        </p:txBody>
      </p:sp>
      <p:sp>
        <p:nvSpPr>
          <p:cNvPr id="304" name="Google Shape;304;p39"/>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Perkins.org  |  </a:t>
            </a: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CVI Storm</a:t>
            </a:r>
            <a:endParaRPr/>
          </a:p>
        </p:txBody>
      </p:sp>
      <p:sp>
        <p:nvSpPr>
          <p:cNvPr id="310" name="Google Shape;310;p40"/>
          <p:cNvSpPr txBox="1">
            <a:spLocks noGrp="1"/>
          </p:cNvSpPr>
          <p:nvPr>
            <p:ph type="body" idx="2"/>
          </p:nvPr>
        </p:nvSpPr>
        <p:spPr>
          <a:xfrm>
            <a:off x="379800" y="1612750"/>
            <a:ext cx="8384400" cy="2737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The student’s ability to use vision and other sensory input may vary</a:t>
            </a:r>
            <a:endParaRPr sz="1700"/>
          </a:p>
          <a:p>
            <a:pPr marL="914400" lvl="1" indent="-336550" algn="l" rtl="0">
              <a:spcBef>
                <a:spcPts val="0"/>
              </a:spcBef>
              <a:spcAft>
                <a:spcPts val="0"/>
              </a:spcAft>
              <a:buSzPts val="1700"/>
              <a:buChar char="○"/>
            </a:pPr>
            <a:r>
              <a:rPr lang="en" sz="1700"/>
              <a:t>Vision may shut off</a:t>
            </a:r>
            <a:endParaRPr sz="1700"/>
          </a:p>
          <a:p>
            <a:pPr marL="914400" lvl="1" indent="-336550" algn="l" rtl="0">
              <a:spcBef>
                <a:spcPts val="0"/>
              </a:spcBef>
              <a:spcAft>
                <a:spcPts val="0"/>
              </a:spcAft>
              <a:buSzPts val="1700"/>
              <a:buChar char="○"/>
            </a:pPr>
            <a:r>
              <a:rPr lang="en" sz="1700"/>
              <a:t>Hearing may become less usable</a:t>
            </a:r>
            <a:endParaRPr sz="1700"/>
          </a:p>
          <a:p>
            <a:pPr marL="914400" lvl="1" indent="-336550" algn="l" rtl="0">
              <a:spcBef>
                <a:spcPts val="0"/>
              </a:spcBef>
              <a:spcAft>
                <a:spcPts val="0"/>
              </a:spcAft>
              <a:buSzPts val="1700"/>
              <a:buChar char="○"/>
            </a:pPr>
            <a:r>
              <a:rPr lang="en" sz="1700"/>
              <a:t>Even cognition may be diminished </a:t>
            </a:r>
            <a:endParaRPr sz="1700"/>
          </a:p>
          <a:p>
            <a:pPr marL="457200" lvl="0" indent="-336550" algn="l" rtl="0">
              <a:spcBef>
                <a:spcPts val="0"/>
              </a:spcBef>
              <a:spcAft>
                <a:spcPts val="0"/>
              </a:spcAft>
              <a:buSzPts val="1700"/>
              <a:buChar char="●"/>
            </a:pPr>
            <a:r>
              <a:rPr lang="en" sz="1700"/>
              <a:t>O&amp;M must train students in the use of non-visual skills and alternate strategies for when this occurs</a:t>
            </a:r>
            <a:endParaRPr sz="1700"/>
          </a:p>
        </p:txBody>
      </p:sp>
      <p:sp>
        <p:nvSpPr>
          <p:cNvPr id="311" name="Google Shape;311;p40"/>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Perkins.org  |  </a:t>
            </a:r>
            <a:fld id="{00000000-1234-1234-1234-123412341234}" type="slidenum">
              <a:rPr lang="en"/>
              <a:t>5</a:t>
            </a:fld>
            <a:endParaRPr/>
          </a:p>
        </p:txBody>
      </p:sp>
      <p:pic>
        <p:nvPicPr>
          <p:cNvPr id="312" name="Google Shape;312;p40"/>
          <p:cNvPicPr preferRelativeResize="0"/>
          <p:nvPr/>
        </p:nvPicPr>
        <p:blipFill rotWithShape="1">
          <a:blip r:embed="rId3">
            <a:alphaModFix/>
          </a:blip>
          <a:srcRect b="24522"/>
          <a:stretch/>
        </p:blipFill>
        <p:spPr>
          <a:xfrm>
            <a:off x="7000875" y="-3"/>
            <a:ext cx="2143125" cy="1617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Use of compensatory skills in O&amp;M</a:t>
            </a:r>
            <a:endParaRPr/>
          </a:p>
        </p:txBody>
      </p:sp>
      <p:sp>
        <p:nvSpPr>
          <p:cNvPr id="318" name="Google Shape;318;p41"/>
          <p:cNvSpPr txBox="1">
            <a:spLocks noGrp="1"/>
          </p:cNvSpPr>
          <p:nvPr>
            <p:ph type="body" idx="2"/>
          </p:nvPr>
        </p:nvSpPr>
        <p:spPr>
          <a:xfrm>
            <a:off x="379800" y="1612750"/>
            <a:ext cx="8384400" cy="273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Assist the student in identifying the times their vision or other senses are not working as expected. </a:t>
            </a:r>
            <a:endParaRPr/>
          </a:p>
          <a:p>
            <a:pPr marL="914400" lvl="1" indent="-317500" algn="l" rtl="0">
              <a:spcBef>
                <a:spcPts val="0"/>
              </a:spcBef>
              <a:spcAft>
                <a:spcPts val="0"/>
              </a:spcAft>
              <a:buSzPts val="1400"/>
              <a:buChar char="○"/>
            </a:pPr>
            <a:r>
              <a:rPr lang="en"/>
              <a:t>Match the non visual skills to their own current functioning, the environment, and the task</a:t>
            </a:r>
            <a:endParaRPr/>
          </a:p>
          <a:p>
            <a:pPr marL="914400" lvl="1" indent="-317500" algn="l" rtl="0">
              <a:spcBef>
                <a:spcPts val="0"/>
              </a:spcBef>
              <a:spcAft>
                <a:spcPts val="0"/>
              </a:spcAft>
              <a:buSzPts val="1400"/>
              <a:buChar char="○"/>
            </a:pPr>
            <a:r>
              <a:rPr lang="en"/>
              <a:t>Match any other supports for the task</a:t>
            </a:r>
            <a:endParaRPr/>
          </a:p>
          <a:p>
            <a:pPr marL="1371600" lvl="2" indent="-317500" algn="l" rtl="0">
              <a:spcBef>
                <a:spcPts val="0"/>
              </a:spcBef>
              <a:spcAft>
                <a:spcPts val="0"/>
              </a:spcAft>
              <a:buSzPts val="1400"/>
              <a:buChar char="■"/>
            </a:pPr>
            <a:r>
              <a:rPr lang="en"/>
              <a:t>Do you stop and wait for the storm to pass? </a:t>
            </a:r>
            <a:endParaRPr/>
          </a:p>
          <a:p>
            <a:pPr marL="1371600" lvl="2" indent="-317500" algn="l" rtl="0">
              <a:spcBef>
                <a:spcPts val="0"/>
              </a:spcBef>
              <a:spcAft>
                <a:spcPts val="0"/>
              </a:spcAft>
              <a:buSzPts val="1400"/>
              <a:buChar char="■"/>
            </a:pPr>
            <a:r>
              <a:rPr lang="en"/>
              <a:t>Do you uses an additional tool or device to complete the task? </a:t>
            </a:r>
            <a:endParaRPr/>
          </a:p>
          <a:p>
            <a:pPr marL="914400" lvl="1" indent="-317500" algn="l" rtl="0">
              <a:spcBef>
                <a:spcPts val="0"/>
              </a:spcBef>
              <a:spcAft>
                <a:spcPts val="0"/>
              </a:spcAft>
              <a:buSzPts val="1400"/>
              <a:buChar char="○"/>
            </a:pPr>
            <a:r>
              <a:rPr lang="en"/>
              <a:t>Practice travel in those situations</a:t>
            </a:r>
            <a:endParaRPr/>
          </a:p>
          <a:p>
            <a:pPr marL="1371600" lvl="2" indent="-317500" algn="l" rtl="0">
              <a:spcBef>
                <a:spcPts val="0"/>
              </a:spcBef>
              <a:spcAft>
                <a:spcPts val="0"/>
              </a:spcAft>
              <a:buSzPts val="1400"/>
              <a:buChar char="■"/>
            </a:pPr>
            <a:r>
              <a:rPr lang="en"/>
              <a:t>Same as we may blindfold someone who has RP and needs to practice non-visual skills even though they can still see during the lesson</a:t>
            </a:r>
            <a:endParaRPr/>
          </a:p>
          <a:p>
            <a:pPr marL="1371600" lvl="2" indent="-317500" algn="l" rtl="0">
              <a:spcBef>
                <a:spcPts val="0"/>
              </a:spcBef>
              <a:spcAft>
                <a:spcPts val="0"/>
              </a:spcAft>
              <a:buSzPts val="1400"/>
              <a:buChar char="■"/>
            </a:pPr>
            <a:r>
              <a:rPr lang="en"/>
              <a:t>Encourage sharing their experience so we can design travel strategies to meet their individual needs. </a:t>
            </a:r>
            <a:endParaRPr/>
          </a:p>
        </p:txBody>
      </p:sp>
      <p:sp>
        <p:nvSpPr>
          <p:cNvPr id="319" name="Google Shape;319;p41"/>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Perkins.org  |  </a:t>
            </a: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2"/>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Vision is an orchestra…</a:t>
            </a:r>
            <a:endParaRPr/>
          </a:p>
        </p:txBody>
      </p:sp>
      <p:sp>
        <p:nvSpPr>
          <p:cNvPr id="325" name="Google Shape;325;p42"/>
          <p:cNvSpPr txBox="1">
            <a:spLocks noGrp="1"/>
          </p:cNvSpPr>
          <p:nvPr>
            <p:ph type="body" idx="2"/>
          </p:nvPr>
        </p:nvSpPr>
        <p:spPr>
          <a:xfrm>
            <a:off x="379800" y="1203000"/>
            <a:ext cx="8384400" cy="273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“Vision is so much more than just a picture ... I think of vision more like an incredible orchestra with each visual process being a musician; all perfectly synchronized… Not every instrument used all of the time, but all there when needed; but it only takes one or two instruments to be slightly out to have an effect on the overall performance of the whole group. If each performer is a visual process, what happens when: One might be absent or missing? Or sometimes too slow? Or maybe inconsistent, so sometimes they perform well and at times they don’t? Or unreliable, so sometimes it’s as if they're not there at all, and other times it is? But that’s very much how vision with CVI is.” </a:t>
            </a:r>
            <a:endParaRPr sz="1700"/>
          </a:p>
          <a:p>
            <a:pPr marL="0" lvl="0" indent="0" algn="l" rtl="0">
              <a:spcBef>
                <a:spcPts val="1600"/>
              </a:spcBef>
              <a:spcAft>
                <a:spcPts val="1600"/>
              </a:spcAft>
              <a:buNone/>
            </a:pPr>
            <a:r>
              <a:rPr lang="en" sz="1700"/>
              <a:t>- Helen St. Clair Tracy, CVI Scotland Trustee &amp; parent of a child with CVI</a:t>
            </a:r>
            <a:endParaRPr sz="1700"/>
          </a:p>
        </p:txBody>
      </p:sp>
      <p:sp>
        <p:nvSpPr>
          <p:cNvPr id="326" name="Google Shape;326;p42"/>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Perkins.org  |  </a:t>
            </a: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Going Back to the Basics</a:t>
            </a:r>
            <a:endParaRPr/>
          </a:p>
        </p:txBody>
      </p:sp>
      <p:sp>
        <p:nvSpPr>
          <p:cNvPr id="332" name="Google Shape;332;p43"/>
          <p:cNvSpPr txBox="1">
            <a:spLocks noGrp="1"/>
          </p:cNvSpPr>
          <p:nvPr>
            <p:ph type="body" idx="2"/>
          </p:nvPr>
        </p:nvSpPr>
        <p:spPr>
          <a:xfrm>
            <a:off x="379800" y="1612750"/>
            <a:ext cx="8384400" cy="27375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Sensory complexity- both internal and external- can affect visual functioning. Internal factors like hunger, pain, anxiety, or excitement can impact visual functioning, just like motion and lighting can. </a:t>
            </a:r>
            <a:endParaRPr sz="1700"/>
          </a:p>
          <a:p>
            <a:pPr marL="457200" lvl="0" indent="-336550" algn="l" rtl="0">
              <a:spcBef>
                <a:spcPts val="0"/>
              </a:spcBef>
              <a:spcAft>
                <a:spcPts val="0"/>
              </a:spcAft>
              <a:buSzPts val="1700"/>
              <a:buChar char="●"/>
            </a:pPr>
            <a:r>
              <a:rPr lang="en" sz="1700"/>
              <a:t>Loss of vision and access to that “visual library.”</a:t>
            </a:r>
            <a:endParaRPr sz="1700"/>
          </a:p>
          <a:p>
            <a:pPr marL="457200" lvl="0" indent="-336550" algn="l" rtl="0">
              <a:spcBef>
                <a:spcPts val="0"/>
              </a:spcBef>
              <a:spcAft>
                <a:spcPts val="0"/>
              </a:spcAft>
              <a:buSzPts val="1700"/>
              <a:buChar char="●"/>
            </a:pPr>
            <a:r>
              <a:rPr lang="en" sz="1700"/>
              <a:t>This is when those non-visual O&amp;M skills are needed. </a:t>
            </a:r>
            <a:endParaRPr sz="1700"/>
          </a:p>
          <a:p>
            <a:pPr marL="0" lvl="0" indent="0" algn="l" rtl="0">
              <a:spcBef>
                <a:spcPts val="1600"/>
              </a:spcBef>
              <a:spcAft>
                <a:spcPts val="0"/>
              </a:spcAft>
              <a:buNone/>
            </a:pPr>
            <a:endParaRPr sz="1700"/>
          </a:p>
          <a:p>
            <a:pPr marL="0" lvl="0" indent="0" algn="l" rtl="0">
              <a:spcBef>
                <a:spcPts val="1600"/>
              </a:spcBef>
              <a:spcAft>
                <a:spcPts val="1600"/>
              </a:spcAft>
              <a:buNone/>
            </a:pPr>
            <a:r>
              <a:rPr lang="en" sz="1700"/>
              <a:t>Going back to the basics!</a:t>
            </a:r>
            <a:endParaRPr sz="1700"/>
          </a:p>
        </p:txBody>
      </p:sp>
      <p:sp>
        <p:nvSpPr>
          <p:cNvPr id="333" name="Google Shape;333;p43"/>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Perkins.org  |  </a:t>
            </a:r>
            <a:fld id="{00000000-1234-1234-1234-123412341234}" type="slidenum">
              <a:rPr lang="en"/>
              <a:t>8</a:t>
            </a:fld>
            <a:endParaRPr/>
          </a:p>
        </p:txBody>
      </p:sp>
      <p:pic>
        <p:nvPicPr>
          <p:cNvPr id="334" name="Google Shape;334;p43"/>
          <p:cNvPicPr preferRelativeResize="0"/>
          <p:nvPr/>
        </p:nvPicPr>
        <p:blipFill>
          <a:blip r:embed="rId3">
            <a:alphaModFix/>
          </a:blip>
          <a:stretch>
            <a:fillRect/>
          </a:stretch>
        </p:blipFill>
        <p:spPr>
          <a:xfrm>
            <a:off x="6542775" y="2641400"/>
            <a:ext cx="1708849" cy="17088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4"/>
          <p:cNvSpPr txBox="1">
            <a:spLocks noGrp="1"/>
          </p:cNvSpPr>
          <p:nvPr>
            <p:ph type="title"/>
          </p:nvPr>
        </p:nvSpPr>
        <p:spPr>
          <a:xfrm>
            <a:off x="379800" y="138850"/>
            <a:ext cx="8384400" cy="105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Tactile and olfactory skills</a:t>
            </a:r>
            <a:endParaRPr/>
          </a:p>
        </p:txBody>
      </p:sp>
      <p:sp>
        <p:nvSpPr>
          <p:cNvPr id="340" name="Google Shape;340;p44"/>
          <p:cNvSpPr txBox="1">
            <a:spLocks noGrp="1"/>
          </p:cNvSpPr>
          <p:nvPr>
            <p:ph type="body" idx="2"/>
          </p:nvPr>
        </p:nvSpPr>
        <p:spPr>
          <a:xfrm>
            <a:off x="379800" y="1612750"/>
            <a:ext cx="8384400" cy="27375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Using touch to identify places or objects to guide you as you move around.</a:t>
            </a:r>
            <a:endParaRPr sz="1500"/>
          </a:p>
          <a:p>
            <a:pPr marL="457200" lvl="0" indent="-323850" algn="l" rtl="0">
              <a:spcBef>
                <a:spcPts val="0"/>
              </a:spcBef>
              <a:spcAft>
                <a:spcPts val="0"/>
              </a:spcAft>
              <a:buSzPts val="1500"/>
              <a:buChar char="●"/>
            </a:pPr>
            <a:r>
              <a:rPr lang="en" sz="1500"/>
              <a:t>Trailing, picking up surface changes through feet, cane, following the change of direction of handrails, tactile landmarks, systematic search patterns, mapping skills</a:t>
            </a:r>
            <a:endParaRPr sz="1500"/>
          </a:p>
          <a:p>
            <a:pPr marL="0" lvl="0" indent="0" algn="l" rtl="0">
              <a:spcBef>
                <a:spcPts val="1600"/>
              </a:spcBef>
              <a:spcAft>
                <a:spcPts val="0"/>
              </a:spcAft>
              <a:buNone/>
            </a:pPr>
            <a:endParaRPr sz="1500"/>
          </a:p>
          <a:p>
            <a:pPr marL="457200" lvl="0" indent="-323850" algn="l" rtl="0">
              <a:spcBef>
                <a:spcPts val="1600"/>
              </a:spcBef>
              <a:spcAft>
                <a:spcPts val="0"/>
              </a:spcAft>
              <a:buSzPts val="1500"/>
              <a:buChar char="●"/>
            </a:pPr>
            <a:r>
              <a:rPr lang="en" sz="1500"/>
              <a:t>Using sense of smell- do they have that sensory awareness? </a:t>
            </a:r>
            <a:endParaRPr sz="1500"/>
          </a:p>
          <a:p>
            <a:pPr marL="457200" lvl="0" indent="-323850" algn="l" rtl="0">
              <a:spcBef>
                <a:spcPts val="0"/>
              </a:spcBef>
              <a:spcAft>
                <a:spcPts val="0"/>
              </a:spcAft>
              <a:buSzPts val="1500"/>
              <a:buChar char="●"/>
            </a:pPr>
            <a:r>
              <a:rPr lang="en" sz="1500"/>
              <a:t>At school if it smells like food you might be passing the cafeteria</a:t>
            </a:r>
            <a:endParaRPr sz="1500"/>
          </a:p>
          <a:p>
            <a:pPr marL="457200" lvl="0" indent="-323850" algn="l" rtl="0">
              <a:spcBef>
                <a:spcPts val="0"/>
              </a:spcBef>
              <a:spcAft>
                <a:spcPts val="0"/>
              </a:spcAft>
              <a:buSzPts val="1500"/>
              <a:buChar char="●"/>
            </a:pPr>
            <a:r>
              <a:rPr lang="en" sz="1500"/>
              <a:t>When in the community and walking down a street you might smell coffee and know you are nearing your favorite coffee shop </a:t>
            </a:r>
            <a:endParaRPr sz="1500"/>
          </a:p>
          <a:p>
            <a:pPr marL="457200" lvl="0" indent="-323850" algn="l" rtl="0">
              <a:spcBef>
                <a:spcPts val="0"/>
              </a:spcBef>
              <a:spcAft>
                <a:spcPts val="0"/>
              </a:spcAft>
              <a:buSzPts val="1500"/>
              <a:buChar char="●"/>
            </a:pPr>
            <a:r>
              <a:rPr lang="en" sz="1500"/>
              <a:t>Smell of someone’s perfume to identify them</a:t>
            </a:r>
            <a:endParaRPr sz="1500"/>
          </a:p>
        </p:txBody>
      </p:sp>
      <p:sp>
        <p:nvSpPr>
          <p:cNvPr id="341" name="Google Shape;341;p44"/>
          <p:cNvSpPr txBox="1">
            <a:spLocks noGrp="1"/>
          </p:cNvSpPr>
          <p:nvPr>
            <p:ph type="sldNum" idx="12"/>
          </p:nvPr>
        </p:nvSpPr>
        <p:spPr>
          <a:xfrm>
            <a:off x="3915987" y="4702950"/>
            <a:ext cx="4952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Perkins.org  |  </a:t>
            </a:r>
            <a:fld id="{00000000-1234-1234-1234-123412341234}" type="slidenum">
              <a:rPr lang="en"/>
              <a:t>9</a:t>
            </a:fld>
            <a:endParaRPr/>
          </a:p>
        </p:txBody>
      </p:sp>
      <p:pic>
        <p:nvPicPr>
          <p:cNvPr id="342" name="Google Shape;342;p44"/>
          <p:cNvPicPr preferRelativeResize="0"/>
          <p:nvPr/>
        </p:nvPicPr>
        <p:blipFill>
          <a:blip r:embed="rId3">
            <a:alphaModFix/>
          </a:blip>
          <a:stretch>
            <a:fillRect/>
          </a:stretch>
        </p:blipFill>
        <p:spPr>
          <a:xfrm>
            <a:off x="6274113" y="0"/>
            <a:ext cx="1552575" cy="1409700"/>
          </a:xfrm>
          <a:prstGeom prst="rect">
            <a:avLst/>
          </a:prstGeom>
          <a:noFill/>
          <a:ln>
            <a:noFill/>
          </a:ln>
        </p:spPr>
      </p:pic>
      <p:pic>
        <p:nvPicPr>
          <p:cNvPr id="343" name="Google Shape;343;p44"/>
          <p:cNvPicPr preferRelativeResize="0"/>
          <p:nvPr/>
        </p:nvPicPr>
        <p:blipFill>
          <a:blip r:embed="rId4">
            <a:alphaModFix/>
          </a:blip>
          <a:stretch>
            <a:fillRect/>
          </a:stretch>
        </p:blipFill>
        <p:spPr>
          <a:xfrm>
            <a:off x="7826695" y="2970"/>
            <a:ext cx="1326550" cy="1326550"/>
          </a:xfrm>
          <a:prstGeom prst="rect">
            <a:avLst/>
          </a:prstGeom>
          <a:noFill/>
          <a:ln>
            <a:noFill/>
          </a:ln>
        </p:spPr>
      </p:pic>
    </p:spTree>
  </p:cSld>
  <p:clrMapOvr>
    <a:masterClrMapping/>
  </p:clrMapOvr>
</p:sld>
</file>

<file path=ppt/theme/theme1.xml><?xml version="1.0" encoding="utf-8"?>
<a:theme xmlns:a="http://schemas.openxmlformats.org/drawingml/2006/main" name="Perkins Enterprise">
  <a:themeElements>
    <a:clrScheme name="Simple Light">
      <a:dk1>
        <a:srgbClr val="373636"/>
      </a:dk1>
      <a:lt1>
        <a:srgbClr val="FFFFFF"/>
      </a:lt1>
      <a:dk2>
        <a:srgbClr val="1D4F91"/>
      </a:dk2>
      <a:lt2>
        <a:srgbClr val="0B2140"/>
      </a:lt2>
      <a:accent1>
        <a:srgbClr val="84239B"/>
      </a:accent1>
      <a:accent2>
        <a:srgbClr val="E0004D"/>
      </a:accent2>
      <a:accent3>
        <a:srgbClr val="FFB81C"/>
      </a:accent3>
      <a:accent4>
        <a:srgbClr val="FF5848"/>
      </a:accent4>
      <a:accent5>
        <a:srgbClr val="06A6EA"/>
      </a:accent5>
      <a:accent6>
        <a:srgbClr val="00BA91"/>
      </a:accent6>
      <a:hlink>
        <a:srgbClr val="E0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1618</Words>
  <Application>Microsoft Office PowerPoint</Application>
  <PresentationFormat>On-screen Show (16:9)</PresentationFormat>
  <Paragraphs>107</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Perkins Enterprise</vt:lpstr>
      <vt:lpstr>Expanding O&amp;M for Students with CVI: Integrating  Visual and Non-Visual Skills for Enhanced Mobility and Independence</vt:lpstr>
      <vt:lpstr>When asking adults with CVI</vt:lpstr>
      <vt:lpstr>More than 50% of VI students have CVI</vt:lpstr>
      <vt:lpstr>O&amp;M are serving some of these students</vt:lpstr>
      <vt:lpstr>CVI Storm</vt:lpstr>
      <vt:lpstr>Use of compensatory skills in O&amp;M</vt:lpstr>
      <vt:lpstr>Vision is an orchestra…</vt:lpstr>
      <vt:lpstr>Going Back to the Basics</vt:lpstr>
      <vt:lpstr>Tactile and olfactory skills</vt:lpstr>
      <vt:lpstr>Auditory skills</vt:lpstr>
      <vt:lpstr>Vestibular/spatial/body awareness</vt:lpstr>
      <vt:lpstr>O&amp;M with students with CVI</vt:lpstr>
      <vt:lpstr>dawn.l.anderson@wmich.edu emily.price@perkins.org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O&amp;M for Students with CVI: Integrating  Visual and Non-Visual Skills for Enhanced Mobility and Independence</dc:title>
  <dc:creator>Dawn L Anderson</dc:creator>
  <cp:lastModifiedBy>Dawn L Anderson</cp:lastModifiedBy>
  <cp:revision>1</cp:revision>
  <dcterms:modified xsi:type="dcterms:W3CDTF">2025-09-22T16:49:19Z</dcterms:modified>
</cp:coreProperties>
</file>